
<file path=[Content_Types].xml><?xml version="1.0" encoding="utf-8"?>
<Types xmlns="http://schemas.openxmlformats.org/package/2006/content-types">
  <Default Extension="emf" ContentType="image/x-emf"/>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comments/comment4.xml" ContentType="application/vnd.openxmlformats-officedocument.presentationml.comments+xml"/>
  <Override PartName="/ppt/notesSlides/notesSlide5.xml" ContentType="application/vnd.openxmlformats-officedocument.presentationml.notesSlide+xml"/>
  <Override PartName="/ppt/comments/comment5.xml" ContentType="application/vnd.openxmlformats-officedocument.presentationml.comments+xml"/>
  <Override PartName="/ppt/notesSlides/notesSlide6.xml" ContentType="application/vnd.openxmlformats-officedocument.presentationml.notesSlide+xml"/>
  <Override PartName="/ppt/comments/comment6.xml" ContentType="application/vnd.openxmlformats-officedocument.presentationml.comments+xml"/>
  <Override PartName="/ppt/notesSlides/notesSlide7.xml" ContentType="application/vnd.openxmlformats-officedocument.presentationml.notesSlide+xml"/>
  <Override PartName="/ppt/comments/comment7.xml" ContentType="application/vnd.openxmlformats-officedocument.presentationml.comments+xml"/>
  <Override PartName="/ppt/comments/comment8.xml" ContentType="application/vnd.openxmlformats-officedocument.presentationml.comments+xml"/>
  <Override PartName="/ppt/notesSlides/notesSlide8.xml" ContentType="application/vnd.openxmlformats-officedocument.presentationml.notesSlide+xml"/>
  <Override PartName="/ppt/comments/comment9.xml" ContentType="application/vnd.openxmlformats-officedocument.presentationml.comments+xml"/>
  <Override PartName="/ppt/notesSlides/notesSlide9.xml" ContentType="application/vnd.openxmlformats-officedocument.presentationml.notesSlide+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comments/comment14.xml" ContentType="application/vnd.openxmlformats-officedocument.presentationml.comments+xml"/>
  <Override PartName="/ppt/notesSlides/notesSlide10.xml" ContentType="application/vnd.openxmlformats-officedocument.presentationml.notesSlide+xml"/>
  <Override PartName="/ppt/comments/comment15.xml" ContentType="application/vnd.openxmlformats-officedocument.presentationml.comments+xml"/>
  <Override PartName="/ppt/comments/comment16.xml" ContentType="application/vnd.openxmlformats-officedocument.presentationml.comments+xml"/>
  <Override PartName="/ppt/comments/comment17.xml" ContentType="application/vnd.openxmlformats-officedocument.presentationml.comments+xml"/>
  <Override PartName="/ppt/comments/comment18.xml" ContentType="application/vnd.openxmlformats-officedocument.presentationml.comments+xml"/>
  <Override PartName="/ppt/comments/comment19.xml" ContentType="application/vnd.openxmlformats-officedocument.presentationml.comments+xml"/>
  <Override PartName="/ppt/comments/comment20.xml" ContentType="application/vnd.openxmlformats-officedocument.presentationml.comments+xml"/>
  <Override PartName="/ppt/notesSlides/notesSlide11.xml" ContentType="application/vnd.openxmlformats-officedocument.presentationml.notesSlide+xml"/>
  <Override PartName="/ppt/comments/comment21.xml" ContentType="application/vnd.openxmlformats-officedocument.presentationml.comments+xml"/>
  <Override PartName="/ppt/comments/comment22.xml" ContentType="application/vnd.openxmlformats-officedocument.presentationml.comments+xml"/>
  <Override PartName="/ppt/comments/comment2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3" r:id="rId1"/>
  </p:sldMasterIdLst>
  <p:notesMasterIdLst>
    <p:notesMasterId r:id="rId29"/>
  </p:notesMasterIdLst>
  <p:handoutMasterIdLst>
    <p:handoutMasterId r:id="rId30"/>
  </p:handoutMasterIdLst>
  <p:sldIdLst>
    <p:sldId id="256" r:id="rId2"/>
    <p:sldId id="261" r:id="rId3"/>
    <p:sldId id="257" r:id="rId4"/>
    <p:sldId id="358" r:id="rId5"/>
    <p:sldId id="306" r:id="rId6"/>
    <p:sldId id="321" r:id="rId7"/>
    <p:sldId id="309" r:id="rId8"/>
    <p:sldId id="307" r:id="rId9"/>
    <p:sldId id="310" r:id="rId10"/>
    <p:sldId id="357" r:id="rId11"/>
    <p:sldId id="312" r:id="rId12"/>
    <p:sldId id="322" r:id="rId13"/>
    <p:sldId id="340" r:id="rId14"/>
    <p:sldId id="324" r:id="rId15"/>
    <p:sldId id="325" r:id="rId16"/>
    <p:sldId id="326" r:id="rId17"/>
    <p:sldId id="356" r:id="rId18"/>
    <p:sldId id="348" r:id="rId19"/>
    <p:sldId id="349" r:id="rId20"/>
    <p:sldId id="350" r:id="rId21"/>
    <p:sldId id="351" r:id="rId22"/>
    <p:sldId id="352" r:id="rId23"/>
    <p:sldId id="353" r:id="rId24"/>
    <p:sldId id="354" r:id="rId25"/>
    <p:sldId id="347" r:id="rId26"/>
    <p:sldId id="359" r:id="rId27"/>
    <p:sldId id="329" r:id="rId2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ital Ben Tovim" initials="MBT" lastIdx="27" clrIdx="0">
    <p:extLst>
      <p:ext uri="{19B8F6BF-5375-455C-9EA6-DF929625EA0E}">
        <p15:presenceInfo xmlns:p15="http://schemas.microsoft.com/office/powerpoint/2012/main" userId="036b4e427972282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1831"/>
    <a:srgbClr val="000000"/>
    <a:srgbClr val="6D75DA"/>
    <a:srgbClr val="FF3C76"/>
    <a:srgbClr val="FF0500"/>
    <a:srgbClr val="FF3021"/>
    <a:srgbClr val="FFCBED"/>
    <a:srgbClr val="9EFFD9"/>
    <a:srgbClr val="4AB040"/>
    <a:srgbClr val="1C325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25" autoAdjust="0"/>
    <p:restoredTop sz="83919" autoAdjust="0"/>
  </p:normalViewPr>
  <p:slideViewPr>
    <p:cSldViewPr snapToGrid="0">
      <p:cViewPr varScale="1">
        <p:scale>
          <a:sx n="117" d="100"/>
          <a:sy n="117" d="100"/>
        </p:scale>
        <p:origin x="184" y="496"/>
      </p:cViewPr>
      <p:guideLst/>
    </p:cSldViewPr>
  </p:slideViewPr>
  <p:notesTextViewPr>
    <p:cViewPr>
      <p:scale>
        <a:sx n="1" d="1"/>
        <a:sy n="1" d="1"/>
      </p:scale>
      <p:origin x="0" y="0"/>
    </p:cViewPr>
  </p:notesTextViewPr>
  <p:sorterViewPr>
    <p:cViewPr>
      <p:scale>
        <a:sx n="100" d="100"/>
        <a:sy n="100" d="100"/>
      </p:scale>
      <p:origin x="0" y="-76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3-06T23:02:33.377" idx="1">
    <p:pos x="10" y="10"/>
    <p:text>All the words in the title should start with a Capital  Letter except from (and)
The image</p:text>
    <p:extLst>
      <p:ext uri="{C676402C-5697-4E1C-873F-D02D1690AC5C}">
        <p15:threadingInfo xmlns:p15="http://schemas.microsoft.com/office/powerpoint/2012/main" timeZoneBias="-120"/>
      </p:ext>
    </p:extLst>
  </p:cm>
  <p:cm authorId="1" dt="2019-03-06T23:05:42.147" idx="2">
    <p:pos x="10" y="106"/>
    <p:text>There are way too many images and colors.
I would remove the Gett images.
The more images scattered I have the more childish it seems.
The slide should be clean and appealing.
I would also remove your picture, although it is a nice picture you are stading on stage infront of them :)</p:text>
    <p:extLst>
      <p:ext uri="{C676402C-5697-4E1C-873F-D02D1690AC5C}">
        <p15:threadingInfo xmlns:p15="http://schemas.microsoft.com/office/powerpoint/2012/main" timeZoneBias="-120">
          <p15:parentCm authorId="1" idx="1"/>
        </p15:threadingInfo>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3-06T23:22:49.393" idx="11">
    <p:pos x="10" y="10"/>
    <p:text>The use of "heart", "Runner" is good - if you can use that and indicate that in the slide where you describe the diagram - even better.</p:text>
    <p:extLst>
      <p:ext uri="{C676402C-5697-4E1C-873F-D02D1690AC5C}">
        <p15:threadingInfo xmlns:p15="http://schemas.microsoft.com/office/powerpoint/2012/main" timeZoneBias="-12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03-06T23:25:39.347" idx="13">
    <p:pos x="10" y="10"/>
    <p:text>Same comment on amount of words</p:text>
    <p:extLst>
      <p:ext uri="{C676402C-5697-4E1C-873F-D02D1690AC5C}">
        <p15:threadingInfo xmlns:p15="http://schemas.microsoft.com/office/powerpoint/2012/main" timeZoneBias="-12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1" dt="2019-03-06T23:29:47.438" idx="21">
    <p:pos x="10" y="10"/>
    <p:text>think of a different title for the use case.
Notice how the titles for the cases are different - "First Case, Use Case, etc"</p:text>
    <p:extLst>
      <p:ext uri="{C676402C-5697-4E1C-873F-D02D1690AC5C}">
        <p15:threadingInfo xmlns:p15="http://schemas.microsoft.com/office/powerpoint/2012/main" timeZoneBias="-12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1" dt="2019-03-06T23:30:29.122" idx="22">
    <p:pos x="10" y="10"/>
    <p:text>same comment as the previous diagrem</p:text>
    <p:extLst>
      <p:ext uri="{C676402C-5697-4E1C-873F-D02D1690AC5C}">
        <p15:threadingInfo xmlns:p15="http://schemas.microsoft.com/office/powerpoint/2012/main" timeZoneBias="-12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03-06T23:31:17.052" idx="23">
    <p:pos x="10" y="10"/>
    <p:text>is this the summary?
If not you are missing a summary</p:text>
    <p:extLst>
      <p:ext uri="{C676402C-5697-4E1C-873F-D02D1690AC5C}">
        <p15:threadingInfo xmlns:p15="http://schemas.microsoft.com/office/powerpoint/2012/main" timeZoneBias="-12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03-06T23:31:17.052" idx="23">
    <p:pos x="10" y="10"/>
    <p:text>is this the summary?
If not you are missing a summary</p:text>
    <p:extLst>
      <p:ext uri="{C676402C-5697-4E1C-873F-D02D1690AC5C}">
        <p15:threadingInfo xmlns:p15="http://schemas.microsoft.com/office/powerpoint/2012/main" timeZoneBias="-12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19-03-06T23:26:01.774" idx="14">
    <p:pos x="10" y="10"/>
    <p:text>Note the fonts, titles, etc - be consistent with your choice of font, color and size - the audience notices that</p:text>
    <p:extLst>
      <p:ext uri="{C676402C-5697-4E1C-873F-D02D1690AC5C}">
        <p15:threadingInfo xmlns:p15="http://schemas.microsoft.com/office/powerpoint/2012/main" timeZoneBias="-12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19-03-06T23:26:51.489" idx="15">
    <p:pos x="10" y="10"/>
    <p:text>same comment about the size of text - it has to be bigger</p:text>
    <p:extLst>
      <p:ext uri="{C676402C-5697-4E1C-873F-D02D1690AC5C}">
        <p15:threadingInfo xmlns:p15="http://schemas.microsoft.com/office/powerpoint/2012/main" timeZoneBias="-12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19-03-06T23:27:20.138" idx="16">
    <p:pos x="10" y="10"/>
    <p:text>this seems too much - not sure if the audience will read all of it - but they will try because it is there.
Focus on what needs to be shown to make your point - often times we dicsover it's not all necessary</p:text>
    <p:extLst>
      <p:ext uri="{C676402C-5697-4E1C-873F-D02D1690AC5C}">
        <p15:threadingInfo xmlns:p15="http://schemas.microsoft.com/office/powerpoint/2012/main" timeZoneBias="-12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1" dt="2019-03-06T23:28:29.876" idx="18">
    <p:pos x="10" y="10"/>
    <p:text>reduce amount of words.
Note that here you have bullets instead of numbers - it has to be consistent (i think bullets is better)</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3-06T23:05:46.803" idx="3">
    <p:pos x="10" y="10"/>
    <p:text>1. I love the family picture :
Very nice.
2. Did the convention require you to have you name/ presentation name/ company name and logo on each slide?
If not, remove them. If you have to include a Gett logo that's fine, then only use that and very small one.
The added color, pictures and text is clutter to the presentation and adds to the viewer cognitive overload.
3. Instead of the questions I would think of key words to put to describe you and what you do</p:text>
    <p:extLst>
      <p:ext uri="{C676402C-5697-4E1C-873F-D02D1690AC5C}">
        <p15:threadingInfo xmlns:p15="http://schemas.microsoft.com/office/powerpoint/2012/main" timeZoneBias="-120"/>
      </p:ext>
    </p:extLst>
  </p:cm>
</p:cmLst>
</file>

<file path=ppt/comments/comment20.xml><?xml version="1.0" encoding="utf-8"?>
<p:cmLst xmlns:a="http://schemas.openxmlformats.org/drawingml/2006/main" xmlns:r="http://schemas.openxmlformats.org/officeDocument/2006/relationships" xmlns:p="http://schemas.openxmlformats.org/presentationml/2006/main">
  <p:cm authorId="1" dt="2019-03-06T23:29:15.698" idx="19">
    <p:pos x="10" y="10"/>
    <p:text>reduce amount of words</p:text>
    <p:extLst>
      <p:ext uri="{C676402C-5697-4E1C-873F-D02D1690AC5C}">
        <p15:threadingInfo xmlns:p15="http://schemas.microsoft.com/office/powerpoint/2012/main" timeZoneBias="-120"/>
      </p:ext>
    </p:extLst>
  </p:cm>
</p:cmLst>
</file>

<file path=ppt/comments/comment21.xml><?xml version="1.0" encoding="utf-8"?>
<p:cmLst xmlns:a="http://schemas.openxmlformats.org/drawingml/2006/main" xmlns:r="http://schemas.openxmlformats.org/officeDocument/2006/relationships" xmlns:p="http://schemas.openxmlformats.org/presentationml/2006/main">
  <p:cm authorId="1" dt="2019-03-06T23:29:34.711" idx="20">
    <p:pos x="10" y="10"/>
    <p:text>size of font</p:text>
    <p:extLst>
      <p:ext uri="{C676402C-5697-4E1C-873F-D02D1690AC5C}">
        <p15:threadingInfo xmlns:p15="http://schemas.microsoft.com/office/powerpoint/2012/main" timeZoneBias="-120"/>
      </p:ext>
    </p:extLst>
  </p:cm>
</p:cmLst>
</file>

<file path=ppt/comments/comment22.xml><?xml version="1.0" encoding="utf-8"?>
<p:cmLst xmlns:a="http://schemas.openxmlformats.org/drawingml/2006/main" xmlns:r="http://schemas.openxmlformats.org/officeDocument/2006/relationships" xmlns:p="http://schemas.openxmlformats.org/presentationml/2006/main">
  <p:cm authorId="1" dt="2019-03-06T23:32:04.549" idx="25">
    <p:pos x="10" y="10"/>
    <p:text>Reduce amount of text</p:text>
    <p:extLst>
      <p:ext uri="{C676402C-5697-4E1C-873F-D02D1690AC5C}">
        <p15:threadingInfo xmlns:p15="http://schemas.microsoft.com/office/powerpoint/2012/main" timeZoneBias="-120"/>
      </p:ext>
    </p:extLst>
  </p:cm>
</p:cmLst>
</file>

<file path=ppt/comments/comment23.xml><?xml version="1.0" encoding="utf-8"?>
<p:cmLst xmlns:a="http://schemas.openxmlformats.org/drawingml/2006/main" xmlns:r="http://schemas.openxmlformats.org/officeDocument/2006/relationships" xmlns:p="http://schemas.openxmlformats.org/presentationml/2006/main">
  <p:cm authorId="1" dt="2019-03-06T23:32:04.549" idx="25">
    <p:pos x="10" y="10"/>
    <p:text>Reduce amount of text</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3-06T23:10:59.896" idx="4">
    <p:pos x="10" y="10"/>
    <p:text>I wold open with something a little more engaging.
For example, there's a famous Charlie Chaplin movie called "Modern Times" where it is all about the automation of processes.
And then you can bring them into the topic in a more visual and entertaining way and say something like:
The benefit of automation was known to men many many years ago. Even Charlie Chaplin realized this is ket factor of progress. But not all automations are created euql.
Something it can go completely wrong.
(and then have a part of the video that something messes up)
We'll take a journey to the world of automation and what we can recieve from it and what we should watch out of.
Or something like this....</p:text>
    <p:extLst>
      <p:ext uri="{C676402C-5697-4E1C-873F-D02D1690AC5C}">
        <p15:threadingInfo xmlns:p15="http://schemas.microsoft.com/office/powerpoint/2012/main" timeZoneBias="-1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3-06T23:10:59.896" idx="4">
    <p:pos x="10" y="10"/>
    <p:text>I wold open with something a little more engaging.
For example, there's a famous Charlie Chaplin movie called "Modern Times" where it is all about the automation of processes.
And then you can bring them into the topic in a more visual and entertaining way and say something like:
The benefit of automation was known to men many many years ago. Even Charlie Chaplin realized this is ket factor of progress. But not all automations are created euql.
Something it can go completely wrong.
(and then have a part of the video that something messes up)
We'll take a journey to the world of automation and what we can recieve from it and what we should watch out of.
Or something like this....</p:text>
    <p:extLst>
      <p:ext uri="{C676402C-5697-4E1C-873F-D02D1690AC5C}">
        <p15:threadingInfo xmlns:p15="http://schemas.microsoft.com/office/powerpoint/2012/main" timeZoneBias="-1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3-06T23:15:12.533" idx="5">
    <p:pos x="10" y="10"/>
    <p:text>Remove all the long sentences - it's way too many words on the slide. It should be just ideas, key words. The story should come from you.
I would also find a different name for the slide instead of First Case. Something that has to do with the process or the key takeaway OR danger</p:text>
    <p:extLst>
      <p:ext uri="{C676402C-5697-4E1C-873F-D02D1690AC5C}">
        <p15:threadingInfo xmlns:p15="http://schemas.microsoft.com/office/powerpoint/2012/main" timeZoneBias="-12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3-06T23:17:46.199" idx="7">
    <p:pos x="10" y="10"/>
    <p:text>Titles and text should be consisten:
Same font
Same size
Same color
Same alignment
You have several slides that differ and it distracts people
Also if you can use here icons or color coding it will be easier to understand.
Also the text is very small - it should be as big as possible if the audience is supposed to read it - same for all other diagrams</p:text>
    <p:extLst>
      <p:ext uri="{C676402C-5697-4E1C-873F-D02D1690AC5C}">
        <p15:threadingInfo xmlns:p15="http://schemas.microsoft.com/office/powerpoint/2012/main" timeZoneBias="-12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3-06T23:16:39.269" idx="6">
    <p:pos x="10" y="10"/>
    <p:text>Are you planning to go through the diagram?
If so then perhaps you should consider exposing it step by step - it might be too much.
Even better if you use icons instead of words - it makes it easier to look at</p:text>
    <p:extLst>
      <p:ext uri="{C676402C-5697-4E1C-873F-D02D1690AC5C}">
        <p15:threadingInfo xmlns:p15="http://schemas.microsoft.com/office/powerpoint/2012/main" timeZoneBias="-12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03-06T23:21:00.458" idx="10">
    <p:pos x="10" y="10"/>
    <p:text>Same comment about the title name and the size of font. It is impossible to read and there are a lot of things on the slide - can you simply it?</p:text>
    <p:extLst>
      <p:ext uri="{C676402C-5697-4E1C-873F-D02D1690AC5C}">
        <p15:threadingInfo xmlns:p15="http://schemas.microsoft.com/office/powerpoint/2012/main" timeZoneBias="-12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3-06T23:22:49.393" idx="11">
    <p:pos x="10" y="10"/>
    <p:text>The use of "heart", "Runner" is good - if you can use that and indicate that in the slide where you describe the diagram - even better.</p:text>
    <p:extLst>
      <p:ext uri="{C676402C-5697-4E1C-873F-D02D1690AC5C}">
        <p15:threadingInfo xmlns:p15="http://schemas.microsoft.com/office/powerpoint/2012/main"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870026-48C9-8F49-81AB-1954767F5ED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B13E1A1-21EA-FD43-95F5-5976BE1657B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A94C23-F4AC-DD44-A4E3-F8C88B709A35}" type="datetimeFigureOut">
              <a:rPr lang="en-US" smtClean="0"/>
              <a:t>3/23/19</a:t>
            </a:fld>
            <a:endParaRPr lang="en-US"/>
          </a:p>
        </p:txBody>
      </p:sp>
      <p:sp>
        <p:nvSpPr>
          <p:cNvPr id="4" name="Footer Placeholder 3">
            <a:extLst>
              <a:ext uri="{FF2B5EF4-FFF2-40B4-BE49-F238E27FC236}">
                <a16:creationId xmlns:a16="http://schemas.microsoft.com/office/drawing/2014/main" id="{0EBBD463-B911-C04A-B7FD-E3844B804AF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628057F-7BAA-A644-A5A6-25418E63DFA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25A45CA-AB9A-CB4C-AAE0-3F22D68E691F}" type="slidenum">
              <a:rPr lang="en-US" smtClean="0"/>
              <a:t>‹#›</a:t>
            </a:fld>
            <a:endParaRPr lang="en-US"/>
          </a:p>
        </p:txBody>
      </p:sp>
    </p:spTree>
    <p:extLst>
      <p:ext uri="{BB962C8B-B14F-4D97-AF65-F5344CB8AC3E}">
        <p14:creationId xmlns:p14="http://schemas.microsoft.com/office/powerpoint/2010/main" val="2373481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4.jp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AA3D8E-15DA-447A-A91A-278435E8D759}" type="datetimeFigureOut">
              <a:rPr lang="id-ID" smtClean="0"/>
              <a:t>23/03/19</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F7BA5B-C491-43C8-8525-B01219B960CE}" type="slidenum">
              <a:rPr lang="id-ID" smtClean="0"/>
              <a:t>‹#›</a:t>
            </a:fld>
            <a:endParaRPr lang="id-ID"/>
          </a:p>
        </p:txBody>
      </p:sp>
    </p:spTree>
    <p:extLst>
      <p:ext uri="{BB962C8B-B14F-4D97-AF65-F5344CB8AC3E}">
        <p14:creationId xmlns:p14="http://schemas.microsoft.com/office/powerpoint/2010/main" val="4071995657"/>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1</a:t>
            </a:fld>
            <a:endParaRPr lang="id-ID"/>
          </a:p>
        </p:txBody>
      </p:sp>
    </p:spTree>
    <p:extLst>
      <p:ext uri="{BB962C8B-B14F-4D97-AF65-F5344CB8AC3E}">
        <p14:creationId xmlns:p14="http://schemas.microsoft.com/office/powerpoint/2010/main" val="36632187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17</a:t>
            </a:fld>
            <a:endParaRPr lang="id-ID"/>
          </a:p>
        </p:txBody>
      </p:sp>
    </p:spTree>
    <p:extLst>
      <p:ext uri="{BB962C8B-B14F-4D97-AF65-F5344CB8AC3E}">
        <p14:creationId xmlns:p14="http://schemas.microsoft.com/office/powerpoint/2010/main" val="922423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24</a:t>
            </a:fld>
            <a:endParaRPr lang="id-ID"/>
          </a:p>
        </p:txBody>
      </p:sp>
    </p:spTree>
    <p:extLst>
      <p:ext uri="{BB962C8B-B14F-4D97-AF65-F5344CB8AC3E}">
        <p14:creationId xmlns:p14="http://schemas.microsoft.com/office/powerpoint/2010/main" val="2231551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EFF7BA5B-C491-43C8-8525-B01219B960CE}" type="slidenum">
              <a:rPr lang="id-ID" smtClean="0"/>
              <a:t>2</a:t>
            </a:fld>
            <a:endParaRPr lang="id-ID"/>
          </a:p>
        </p:txBody>
      </p:sp>
    </p:spTree>
    <p:extLst>
      <p:ext uri="{BB962C8B-B14F-4D97-AF65-F5344CB8AC3E}">
        <p14:creationId xmlns:p14="http://schemas.microsoft.com/office/powerpoint/2010/main" val="257074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3</a:t>
            </a:fld>
            <a:endParaRPr lang="id-ID"/>
          </a:p>
        </p:txBody>
      </p:sp>
    </p:spTree>
    <p:extLst>
      <p:ext uri="{BB962C8B-B14F-4D97-AF65-F5344CB8AC3E}">
        <p14:creationId xmlns:p14="http://schemas.microsoft.com/office/powerpoint/2010/main" val="29943208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4</a:t>
            </a:fld>
            <a:endParaRPr lang="id-ID"/>
          </a:p>
        </p:txBody>
      </p:sp>
    </p:spTree>
    <p:extLst>
      <p:ext uri="{BB962C8B-B14F-4D97-AF65-F5344CB8AC3E}">
        <p14:creationId xmlns:p14="http://schemas.microsoft.com/office/powerpoint/2010/main" val="3017278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5</a:t>
            </a:fld>
            <a:endParaRPr lang="id-ID"/>
          </a:p>
        </p:txBody>
      </p:sp>
    </p:spTree>
    <p:extLst>
      <p:ext uri="{BB962C8B-B14F-4D97-AF65-F5344CB8AC3E}">
        <p14:creationId xmlns:p14="http://schemas.microsoft.com/office/powerpoint/2010/main" val="642781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6</a:t>
            </a:fld>
            <a:endParaRPr lang="id-ID"/>
          </a:p>
        </p:txBody>
      </p:sp>
    </p:spTree>
    <p:extLst>
      <p:ext uri="{BB962C8B-B14F-4D97-AF65-F5344CB8AC3E}">
        <p14:creationId xmlns:p14="http://schemas.microsoft.com/office/powerpoint/2010/main" val="37513278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7</a:t>
            </a:fld>
            <a:endParaRPr lang="id-ID"/>
          </a:p>
        </p:txBody>
      </p:sp>
    </p:spTree>
    <p:extLst>
      <p:ext uri="{BB962C8B-B14F-4D97-AF65-F5344CB8AC3E}">
        <p14:creationId xmlns:p14="http://schemas.microsoft.com/office/powerpoint/2010/main" val="167937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9</a:t>
            </a:fld>
            <a:endParaRPr lang="id-ID"/>
          </a:p>
        </p:txBody>
      </p:sp>
    </p:spTree>
    <p:extLst>
      <p:ext uri="{BB962C8B-B14F-4D97-AF65-F5344CB8AC3E}">
        <p14:creationId xmlns:p14="http://schemas.microsoft.com/office/powerpoint/2010/main" val="4965234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endParaRPr lang="en-US" dirty="0"/>
          </a:p>
        </p:txBody>
      </p:sp>
      <p:sp>
        <p:nvSpPr>
          <p:cNvPr id="4" name="Slide Number Placeholder 3"/>
          <p:cNvSpPr>
            <a:spLocks noGrp="1"/>
          </p:cNvSpPr>
          <p:nvPr>
            <p:ph type="sldNum" sz="quarter" idx="5"/>
          </p:nvPr>
        </p:nvSpPr>
        <p:spPr/>
        <p:txBody>
          <a:bodyPr/>
          <a:lstStyle/>
          <a:p>
            <a:fld id="{EFF7BA5B-C491-43C8-8525-B01219B960CE}" type="slidenum">
              <a:rPr lang="id-ID" smtClean="0"/>
              <a:t>10</a:t>
            </a:fld>
            <a:endParaRPr lang="id-ID"/>
          </a:p>
        </p:txBody>
      </p:sp>
    </p:spTree>
    <p:extLst>
      <p:ext uri="{BB962C8B-B14F-4D97-AF65-F5344CB8AC3E}">
        <p14:creationId xmlns:p14="http://schemas.microsoft.com/office/powerpoint/2010/main" val="2571132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4626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986178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245144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B4A4E214-26AA-4399-8800-8454A9D9DD2E}"/>
              </a:ext>
            </a:extLst>
          </p:cNvPr>
          <p:cNvSpPr>
            <a:spLocks noGrp="1"/>
          </p:cNvSpPr>
          <p:nvPr>
            <p:ph type="pic" sz="quarter" idx="10"/>
          </p:nvPr>
        </p:nvSpPr>
        <p:spPr>
          <a:xfrm>
            <a:off x="3604481" y="571500"/>
            <a:ext cx="5539519" cy="4572000"/>
          </a:xfrm>
          <a:custGeom>
            <a:avLst/>
            <a:gdLst>
              <a:gd name="connsiteX0" fmla="*/ 4060723 w 7895304"/>
              <a:gd name="connsiteY0" fmla="*/ 2368701 h 6516330"/>
              <a:gd name="connsiteX1" fmla="*/ 2368701 w 7895304"/>
              <a:gd name="connsiteY1" fmla="*/ 4060723 h 6516330"/>
              <a:gd name="connsiteX2" fmla="*/ 4060723 w 7895304"/>
              <a:gd name="connsiteY2" fmla="*/ 5752745 h 6516330"/>
              <a:gd name="connsiteX3" fmla="*/ 5752745 w 7895304"/>
              <a:gd name="connsiteY3" fmla="*/ 4060723 h 6516330"/>
              <a:gd name="connsiteX4" fmla="*/ 4060723 w 7895304"/>
              <a:gd name="connsiteY4" fmla="*/ 2368701 h 6516330"/>
              <a:gd name="connsiteX5" fmla="*/ 4060723 w 7895304"/>
              <a:gd name="connsiteY5" fmla="*/ 0 h 6516330"/>
              <a:gd name="connsiteX6" fmla="*/ 7802334 w 7895304"/>
              <a:gd name="connsiteY6" fmla="*/ 2480107 h 6516330"/>
              <a:gd name="connsiteX7" fmla="*/ 7895304 w 7895304"/>
              <a:gd name="connsiteY7" fmla="*/ 2734119 h 6516330"/>
              <a:gd name="connsiteX8" fmla="*/ 7895304 w 7895304"/>
              <a:gd name="connsiteY8" fmla="*/ 5387328 h 6516330"/>
              <a:gd name="connsiteX9" fmla="*/ 7802334 w 7895304"/>
              <a:gd name="connsiteY9" fmla="*/ 5641340 h 6516330"/>
              <a:gd name="connsiteX10" fmla="*/ 7427938 w 7895304"/>
              <a:gd name="connsiteY10" fmla="*/ 6331112 h 6516330"/>
              <a:gd name="connsiteX11" fmla="*/ 7289435 w 7895304"/>
              <a:gd name="connsiteY11" fmla="*/ 6516330 h 6516330"/>
              <a:gd name="connsiteX12" fmla="*/ 832012 w 7895304"/>
              <a:gd name="connsiteY12" fmla="*/ 6516330 h 6516330"/>
              <a:gd name="connsiteX13" fmla="*/ 693508 w 7895304"/>
              <a:gd name="connsiteY13" fmla="*/ 6331112 h 6516330"/>
              <a:gd name="connsiteX14" fmla="*/ 0 w 7895304"/>
              <a:gd name="connsiteY14" fmla="*/ 4060723 h 6516330"/>
              <a:gd name="connsiteX15" fmla="*/ 4060723 w 7895304"/>
              <a:gd name="connsiteY15" fmla="*/ 0 h 651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95304" h="6516330">
                <a:moveTo>
                  <a:pt x="4060723" y="2368701"/>
                </a:moveTo>
                <a:cubicBezTo>
                  <a:pt x="3126245" y="2368701"/>
                  <a:pt x="2368701" y="3126245"/>
                  <a:pt x="2368701" y="4060723"/>
                </a:cubicBezTo>
                <a:cubicBezTo>
                  <a:pt x="2368701" y="4995201"/>
                  <a:pt x="3126245" y="5752745"/>
                  <a:pt x="4060723" y="5752745"/>
                </a:cubicBezTo>
                <a:cubicBezTo>
                  <a:pt x="4995201" y="5752745"/>
                  <a:pt x="5752745" y="4995201"/>
                  <a:pt x="5752745" y="4060723"/>
                </a:cubicBezTo>
                <a:cubicBezTo>
                  <a:pt x="5752745" y="3126245"/>
                  <a:pt x="4995201" y="2368701"/>
                  <a:pt x="4060723" y="2368701"/>
                </a:cubicBezTo>
                <a:close/>
                <a:moveTo>
                  <a:pt x="4060723" y="0"/>
                </a:moveTo>
                <a:cubicBezTo>
                  <a:pt x="5742729" y="0"/>
                  <a:pt x="7185883" y="1022652"/>
                  <a:pt x="7802334" y="2480107"/>
                </a:cubicBezTo>
                <a:lnTo>
                  <a:pt x="7895304" y="2734119"/>
                </a:lnTo>
                <a:lnTo>
                  <a:pt x="7895304" y="5387328"/>
                </a:lnTo>
                <a:lnTo>
                  <a:pt x="7802334" y="5641340"/>
                </a:lnTo>
                <a:cubicBezTo>
                  <a:pt x="7699592" y="5884249"/>
                  <a:pt x="7573886" y="6115080"/>
                  <a:pt x="7427938" y="6331112"/>
                </a:cubicBezTo>
                <a:lnTo>
                  <a:pt x="7289435" y="6516330"/>
                </a:lnTo>
                <a:lnTo>
                  <a:pt x="832012" y="6516330"/>
                </a:lnTo>
                <a:lnTo>
                  <a:pt x="693508" y="6331112"/>
                </a:lnTo>
                <a:cubicBezTo>
                  <a:pt x="255663" y="5683016"/>
                  <a:pt x="0" y="4901726"/>
                  <a:pt x="0" y="4060723"/>
                </a:cubicBezTo>
                <a:cubicBezTo>
                  <a:pt x="0" y="1818048"/>
                  <a:pt x="1818048" y="0"/>
                  <a:pt x="4060723" y="0"/>
                </a:cubicBezTo>
                <a:close/>
              </a:path>
            </a:pathLst>
          </a:custGeom>
        </p:spPr>
        <p:txBody>
          <a:bodyPr wrap="square">
            <a:noAutofit/>
          </a:bodyPr>
          <a:lstStyle>
            <a:lvl1pPr marL="0" indent="0">
              <a:buNone/>
              <a:defRPr sz="1500"/>
            </a:lvl1pPr>
          </a:lstStyle>
          <a:p>
            <a:endParaRPr lang="en-US" dirty="0"/>
          </a:p>
        </p:txBody>
      </p:sp>
      <p:sp>
        <p:nvSpPr>
          <p:cNvPr id="19" name="Freeform: Shape 18">
            <a:extLst>
              <a:ext uri="{FF2B5EF4-FFF2-40B4-BE49-F238E27FC236}">
                <a16:creationId xmlns:a16="http://schemas.microsoft.com/office/drawing/2014/main" id="{1AA67178-0D71-4865-A51E-F004C239AF97}"/>
              </a:ext>
            </a:extLst>
          </p:cNvPr>
          <p:cNvSpPr/>
          <p:nvPr userDrawn="1"/>
        </p:nvSpPr>
        <p:spPr>
          <a:xfrm>
            <a:off x="1" y="2764535"/>
            <a:ext cx="2970779" cy="2378966"/>
          </a:xfrm>
          <a:custGeom>
            <a:avLst/>
            <a:gdLst>
              <a:gd name="connsiteX0" fmla="*/ 951139 w 3961039"/>
              <a:gd name="connsiteY0" fmla="*/ 0 h 3171955"/>
              <a:gd name="connsiteX1" fmla="*/ 3961039 w 3961039"/>
              <a:gd name="connsiteY1" fmla="*/ 3009900 h 3171955"/>
              <a:gd name="connsiteX2" fmla="*/ 3952856 w 3961039"/>
              <a:gd name="connsiteY2" fmla="*/ 3171955 h 3171955"/>
              <a:gd name="connsiteX3" fmla="*/ 2447070 w 3961039"/>
              <a:gd name="connsiteY3" fmla="*/ 3171955 h 3171955"/>
              <a:gd name="connsiteX4" fmla="*/ 2448319 w 3961039"/>
              <a:gd name="connsiteY4" fmla="*/ 3163773 h 3171955"/>
              <a:gd name="connsiteX5" fmla="*/ 2456089 w 3961039"/>
              <a:gd name="connsiteY5" fmla="*/ 3009900 h 3171955"/>
              <a:gd name="connsiteX6" fmla="*/ 951139 w 3961039"/>
              <a:gd name="connsiteY6" fmla="*/ 1504950 h 3171955"/>
              <a:gd name="connsiteX7" fmla="*/ 109707 w 3961039"/>
              <a:gd name="connsiteY7" fmla="*/ 1761972 h 3171955"/>
              <a:gd name="connsiteX8" fmla="*/ 0 w 3961039"/>
              <a:gd name="connsiteY8" fmla="*/ 1844010 h 3171955"/>
              <a:gd name="connsiteX9" fmla="*/ 0 w 3961039"/>
              <a:gd name="connsiteY9" fmla="*/ 155847 h 3171955"/>
              <a:gd name="connsiteX10" fmla="*/ 56087 w 3961039"/>
              <a:gd name="connsiteY10" fmla="*/ 135319 h 3171955"/>
              <a:gd name="connsiteX11" fmla="*/ 951139 w 3961039"/>
              <a:gd name="connsiteY11" fmla="*/ 0 h 317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1039" h="3171955">
                <a:moveTo>
                  <a:pt x="951139" y="0"/>
                </a:moveTo>
                <a:cubicBezTo>
                  <a:pt x="2613461" y="0"/>
                  <a:pt x="3961039" y="1347578"/>
                  <a:pt x="3961039" y="3009900"/>
                </a:cubicBezTo>
                <a:lnTo>
                  <a:pt x="3952856" y="3171955"/>
                </a:lnTo>
                <a:lnTo>
                  <a:pt x="2447070" y="3171955"/>
                </a:lnTo>
                <a:lnTo>
                  <a:pt x="2448319" y="3163773"/>
                </a:lnTo>
                <a:cubicBezTo>
                  <a:pt x="2453457" y="3113181"/>
                  <a:pt x="2456089" y="3061848"/>
                  <a:pt x="2456089" y="3009900"/>
                </a:cubicBezTo>
                <a:cubicBezTo>
                  <a:pt x="2456089" y="2178739"/>
                  <a:pt x="1782300" y="1504950"/>
                  <a:pt x="951139" y="1504950"/>
                </a:cubicBezTo>
                <a:cubicBezTo>
                  <a:pt x="639454" y="1504950"/>
                  <a:pt x="349899" y="1599702"/>
                  <a:pt x="109707" y="1761972"/>
                </a:cubicBezTo>
                <a:lnTo>
                  <a:pt x="0" y="1844010"/>
                </a:lnTo>
                <a:lnTo>
                  <a:pt x="0" y="155847"/>
                </a:lnTo>
                <a:lnTo>
                  <a:pt x="56087" y="135319"/>
                </a:lnTo>
                <a:cubicBezTo>
                  <a:pt x="338834" y="47376"/>
                  <a:pt x="639454" y="0"/>
                  <a:pt x="951139" y="0"/>
                </a:cubicBezTo>
                <a:close/>
              </a:path>
            </a:pathLst>
          </a:custGeom>
          <a:gradFill>
            <a:gsLst>
              <a:gs pos="0">
                <a:schemeClr val="accent1"/>
              </a:gs>
              <a:gs pos="100000">
                <a:schemeClr val="accent2"/>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schemeClr val="tx1"/>
              </a:solidFill>
            </a:endParaRPr>
          </a:p>
        </p:txBody>
      </p:sp>
    </p:spTree>
    <p:extLst>
      <p:ext uri="{BB962C8B-B14F-4D97-AF65-F5344CB8AC3E}">
        <p14:creationId xmlns:p14="http://schemas.microsoft.com/office/powerpoint/2010/main" val="9966932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833FED5-6034-4741-AD72-7D031C298703}"/>
              </a:ext>
            </a:extLst>
          </p:cNvPr>
          <p:cNvSpPr>
            <a:spLocks noGrp="1"/>
          </p:cNvSpPr>
          <p:nvPr>
            <p:ph type="pic" sz="quarter" idx="12"/>
          </p:nvPr>
        </p:nvSpPr>
        <p:spPr>
          <a:xfrm>
            <a:off x="4687681" y="957942"/>
            <a:ext cx="4449517" cy="3514803"/>
          </a:xfrm>
          <a:custGeom>
            <a:avLst/>
            <a:gdLst>
              <a:gd name="connsiteX0" fmla="*/ 2328688 w 5932689"/>
              <a:gd name="connsiteY0" fmla="*/ 0 h 4686404"/>
              <a:gd name="connsiteX1" fmla="*/ 2343200 w 5932689"/>
              <a:gd name="connsiteY1" fmla="*/ 0 h 4686404"/>
              <a:gd name="connsiteX2" fmla="*/ 2343202 w 5932689"/>
              <a:gd name="connsiteY2" fmla="*/ 0 h 4686404"/>
              <a:gd name="connsiteX3" fmla="*/ 5932689 w 5932689"/>
              <a:gd name="connsiteY3" fmla="*/ 0 h 4686404"/>
              <a:gd name="connsiteX4" fmla="*/ 5932689 w 5932689"/>
              <a:gd name="connsiteY4" fmla="*/ 1487605 h 4686404"/>
              <a:gd name="connsiteX5" fmla="*/ 2343202 w 5932689"/>
              <a:gd name="connsiteY5" fmla="*/ 1487605 h 4686404"/>
              <a:gd name="connsiteX6" fmla="*/ 2343202 w 5932689"/>
              <a:gd name="connsiteY6" fmla="*/ 1490276 h 4686404"/>
              <a:gd name="connsiteX7" fmla="*/ 1490276 w 5932689"/>
              <a:gd name="connsiteY7" fmla="*/ 2343202 h 4686404"/>
              <a:gd name="connsiteX8" fmla="*/ 2343202 w 5932689"/>
              <a:gd name="connsiteY8" fmla="*/ 3196128 h 4686404"/>
              <a:gd name="connsiteX9" fmla="*/ 2343202 w 5932689"/>
              <a:gd name="connsiteY9" fmla="*/ 3198797 h 4686404"/>
              <a:gd name="connsiteX10" fmla="*/ 5932689 w 5932689"/>
              <a:gd name="connsiteY10" fmla="*/ 3198797 h 4686404"/>
              <a:gd name="connsiteX11" fmla="*/ 5932689 w 5932689"/>
              <a:gd name="connsiteY11" fmla="*/ 4686402 h 4686404"/>
              <a:gd name="connsiteX12" fmla="*/ 2343202 w 5932689"/>
              <a:gd name="connsiteY12" fmla="*/ 4686402 h 4686404"/>
              <a:gd name="connsiteX13" fmla="*/ 2343202 w 5932689"/>
              <a:gd name="connsiteY13" fmla="*/ 4686404 h 4686404"/>
              <a:gd name="connsiteX14" fmla="*/ 2343162 w 5932689"/>
              <a:gd name="connsiteY14" fmla="*/ 4686402 h 4686404"/>
              <a:gd name="connsiteX15" fmla="*/ 2328688 w 5932689"/>
              <a:gd name="connsiteY15" fmla="*/ 4686402 h 4686404"/>
              <a:gd name="connsiteX16" fmla="*/ 2328688 w 5932689"/>
              <a:gd name="connsiteY16" fmla="*/ 4685671 h 4686404"/>
              <a:gd name="connsiteX17" fmla="*/ 2103623 w 5932689"/>
              <a:gd name="connsiteY17" fmla="*/ 4674307 h 4686404"/>
              <a:gd name="connsiteX18" fmla="*/ 0 w 5932689"/>
              <a:gd name="connsiteY18" fmla="*/ 2343202 h 4686404"/>
              <a:gd name="connsiteX19" fmla="*/ 2103623 w 5932689"/>
              <a:gd name="connsiteY19" fmla="*/ 12098 h 4686404"/>
              <a:gd name="connsiteX20" fmla="*/ 2328688 w 5932689"/>
              <a:gd name="connsiteY20" fmla="*/ 733 h 468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932689" h="4686404">
                <a:moveTo>
                  <a:pt x="2328688" y="0"/>
                </a:moveTo>
                <a:lnTo>
                  <a:pt x="2343200" y="0"/>
                </a:lnTo>
                <a:lnTo>
                  <a:pt x="2343202" y="0"/>
                </a:lnTo>
                <a:lnTo>
                  <a:pt x="5932689" y="0"/>
                </a:lnTo>
                <a:lnTo>
                  <a:pt x="5932689" y="1487605"/>
                </a:lnTo>
                <a:lnTo>
                  <a:pt x="2343202" y="1487605"/>
                </a:lnTo>
                <a:lnTo>
                  <a:pt x="2343202" y="1490276"/>
                </a:lnTo>
                <a:cubicBezTo>
                  <a:pt x="1872144" y="1490276"/>
                  <a:pt x="1490276" y="1872144"/>
                  <a:pt x="1490276" y="2343202"/>
                </a:cubicBezTo>
                <a:cubicBezTo>
                  <a:pt x="1490276" y="2814260"/>
                  <a:pt x="1872144" y="3196128"/>
                  <a:pt x="2343202" y="3196128"/>
                </a:cubicBezTo>
                <a:lnTo>
                  <a:pt x="2343202" y="3198797"/>
                </a:lnTo>
                <a:lnTo>
                  <a:pt x="5932689" y="3198797"/>
                </a:lnTo>
                <a:lnTo>
                  <a:pt x="5932689" y="4686402"/>
                </a:lnTo>
                <a:lnTo>
                  <a:pt x="2343202" y="4686402"/>
                </a:lnTo>
                <a:lnTo>
                  <a:pt x="2343202" y="4686404"/>
                </a:lnTo>
                <a:lnTo>
                  <a:pt x="2343162" y="4686402"/>
                </a:lnTo>
                <a:lnTo>
                  <a:pt x="2328688" y="4686402"/>
                </a:lnTo>
                <a:lnTo>
                  <a:pt x="2328688" y="4685671"/>
                </a:lnTo>
                <a:lnTo>
                  <a:pt x="2103623" y="4674307"/>
                </a:lnTo>
                <a:cubicBezTo>
                  <a:pt x="922049" y="4554311"/>
                  <a:pt x="0" y="3556435"/>
                  <a:pt x="0" y="2343202"/>
                </a:cubicBezTo>
                <a:cubicBezTo>
                  <a:pt x="0" y="1129969"/>
                  <a:pt x="922049" y="132093"/>
                  <a:pt x="2103623" y="12098"/>
                </a:cubicBezTo>
                <a:lnTo>
                  <a:pt x="2328688" y="733"/>
                </a:lnTo>
                <a:close/>
              </a:path>
            </a:pathLst>
          </a:custGeom>
        </p:spPr>
        <p:txBody>
          <a:bodyPr wrap="square">
            <a:noAutofit/>
          </a:bodyPr>
          <a:lstStyle>
            <a:lvl1pPr marL="0" indent="0" algn="r">
              <a:buNone/>
              <a:defRPr sz="1350"/>
            </a:lvl1pPr>
          </a:lstStyle>
          <a:p>
            <a:endParaRPr lang="en-US"/>
          </a:p>
        </p:txBody>
      </p:sp>
      <p:sp>
        <p:nvSpPr>
          <p:cNvPr id="7" name="Text Placeholder 7">
            <a:extLst>
              <a:ext uri="{FF2B5EF4-FFF2-40B4-BE49-F238E27FC236}">
                <a16:creationId xmlns:a16="http://schemas.microsoft.com/office/drawing/2014/main" id="{682A85AE-C4D7-426C-8DCD-5451E02C6349}"/>
              </a:ext>
            </a:extLst>
          </p:cNvPr>
          <p:cNvSpPr>
            <a:spLocks noGrp="1"/>
          </p:cNvSpPr>
          <p:nvPr>
            <p:ph type="body" sz="quarter" idx="10"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8" name="Text Placeholder 4">
            <a:extLst>
              <a:ext uri="{FF2B5EF4-FFF2-40B4-BE49-F238E27FC236}">
                <a16:creationId xmlns:a16="http://schemas.microsoft.com/office/drawing/2014/main" id="{80756BD6-FB49-4BF6-905F-D317927B53EB}"/>
              </a:ext>
            </a:extLst>
          </p:cNvPr>
          <p:cNvSpPr>
            <a:spLocks noGrp="1"/>
          </p:cNvSpPr>
          <p:nvPr>
            <p:ph type="body" sz="quarter" idx="11" hasCustomPrompt="1"/>
          </p:nvPr>
        </p:nvSpPr>
        <p:spPr>
          <a:xfrm>
            <a:off x="384736"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11370351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80CBD141-D7A4-47BC-84DF-6C3A90A474CF}"/>
              </a:ext>
            </a:extLst>
          </p:cNvPr>
          <p:cNvSpPr>
            <a:spLocks noGrp="1"/>
          </p:cNvSpPr>
          <p:nvPr>
            <p:ph type="body" sz="quarter" idx="10" hasCustomPrompt="1"/>
          </p:nvPr>
        </p:nvSpPr>
        <p:spPr>
          <a:xfrm>
            <a:off x="5072743" y="937531"/>
            <a:ext cx="3748768"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9" name="Text Placeholder 4">
            <a:extLst>
              <a:ext uri="{FF2B5EF4-FFF2-40B4-BE49-F238E27FC236}">
                <a16:creationId xmlns:a16="http://schemas.microsoft.com/office/drawing/2014/main" id="{83C05D35-16D3-4D95-9922-B5D6352BF035}"/>
              </a:ext>
            </a:extLst>
          </p:cNvPr>
          <p:cNvSpPr>
            <a:spLocks noGrp="1"/>
          </p:cNvSpPr>
          <p:nvPr>
            <p:ph type="body" sz="quarter" idx="11" hasCustomPrompt="1"/>
          </p:nvPr>
        </p:nvSpPr>
        <p:spPr>
          <a:xfrm>
            <a:off x="5072743" y="1317170"/>
            <a:ext cx="3748768"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
        <p:nvSpPr>
          <p:cNvPr id="3" name="Picture Placeholder 2">
            <a:extLst>
              <a:ext uri="{FF2B5EF4-FFF2-40B4-BE49-F238E27FC236}">
                <a16:creationId xmlns:a16="http://schemas.microsoft.com/office/drawing/2014/main" id="{805DCD25-7337-4907-8351-04B5AEA1E084}"/>
              </a:ext>
            </a:extLst>
          </p:cNvPr>
          <p:cNvSpPr>
            <a:spLocks noGrp="1"/>
          </p:cNvSpPr>
          <p:nvPr>
            <p:ph type="pic" sz="quarter" idx="12"/>
          </p:nvPr>
        </p:nvSpPr>
        <p:spPr>
          <a:xfrm>
            <a:off x="0" y="0"/>
            <a:ext cx="4768454" cy="5143500"/>
          </a:xfrm>
          <a:prstGeom prst="rect">
            <a:avLst/>
          </a:prstGeom>
        </p:spPr>
        <p:txBody>
          <a:bodyPr/>
          <a:lstStyle>
            <a:lvl1pPr marL="0" indent="0">
              <a:buNone/>
              <a:defRPr sz="1350"/>
            </a:lvl1pPr>
          </a:lstStyle>
          <a:p>
            <a:endParaRPr lang="en-US"/>
          </a:p>
        </p:txBody>
      </p:sp>
    </p:spTree>
    <p:extLst>
      <p:ext uri="{BB962C8B-B14F-4D97-AF65-F5344CB8AC3E}">
        <p14:creationId xmlns:p14="http://schemas.microsoft.com/office/powerpoint/2010/main" val="960525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Text Placeholder 7">
            <a:extLst>
              <a:ext uri="{FF2B5EF4-FFF2-40B4-BE49-F238E27FC236}">
                <a16:creationId xmlns:a16="http://schemas.microsoft.com/office/drawing/2014/main" id="{682A85AE-C4D7-426C-8DCD-5451E02C6349}"/>
              </a:ext>
            </a:extLst>
          </p:cNvPr>
          <p:cNvSpPr>
            <a:spLocks noGrp="1"/>
          </p:cNvSpPr>
          <p:nvPr>
            <p:ph type="body" sz="quarter" idx="10" hasCustomPrompt="1"/>
          </p:nvPr>
        </p:nvSpPr>
        <p:spPr>
          <a:xfrm>
            <a:off x="476860"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8" name="Text Placeholder 4">
            <a:extLst>
              <a:ext uri="{FF2B5EF4-FFF2-40B4-BE49-F238E27FC236}">
                <a16:creationId xmlns:a16="http://schemas.microsoft.com/office/drawing/2014/main" id="{80756BD6-FB49-4BF6-905F-D317927B53EB}"/>
              </a:ext>
            </a:extLst>
          </p:cNvPr>
          <p:cNvSpPr>
            <a:spLocks noGrp="1"/>
          </p:cNvSpPr>
          <p:nvPr>
            <p:ph type="body" sz="quarter" idx="11" hasCustomPrompt="1"/>
          </p:nvPr>
        </p:nvSpPr>
        <p:spPr>
          <a:xfrm>
            <a:off x="476860"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1205086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C1F65D8D-AB15-43B2-98B3-3E4BD03E98CC}"/>
              </a:ext>
            </a:extLst>
          </p:cNvPr>
          <p:cNvSpPr>
            <a:spLocks noGrp="1"/>
          </p:cNvSpPr>
          <p:nvPr>
            <p:ph type="pic" sz="quarter" idx="12"/>
          </p:nvPr>
        </p:nvSpPr>
        <p:spPr>
          <a:xfrm>
            <a:off x="622273" y="1466038"/>
            <a:ext cx="798314" cy="790811"/>
          </a:xfrm>
          <a:prstGeom prst="rect">
            <a:avLst/>
          </a:prstGeom>
        </p:spPr>
        <p:txBody>
          <a:bodyPr/>
          <a:lstStyle>
            <a:lvl1pPr marL="0" indent="0">
              <a:buNone/>
              <a:defRPr sz="900">
                <a:solidFill>
                  <a:schemeClr val="tx1"/>
                </a:solidFill>
              </a:defRPr>
            </a:lvl1pPr>
          </a:lstStyle>
          <a:p>
            <a:endParaRPr lang="id-ID"/>
          </a:p>
        </p:txBody>
      </p:sp>
      <p:sp>
        <p:nvSpPr>
          <p:cNvPr id="11" name="Picture Placeholder 3">
            <a:extLst>
              <a:ext uri="{FF2B5EF4-FFF2-40B4-BE49-F238E27FC236}">
                <a16:creationId xmlns:a16="http://schemas.microsoft.com/office/drawing/2014/main" id="{E0E090BB-1319-4A38-8834-4F43ED5CBA08}"/>
              </a:ext>
            </a:extLst>
          </p:cNvPr>
          <p:cNvSpPr>
            <a:spLocks noGrp="1"/>
          </p:cNvSpPr>
          <p:nvPr>
            <p:ph type="pic" sz="quarter" idx="13"/>
          </p:nvPr>
        </p:nvSpPr>
        <p:spPr>
          <a:xfrm>
            <a:off x="629776" y="3331588"/>
            <a:ext cx="798314" cy="790811"/>
          </a:xfrm>
          <a:prstGeom prst="rect">
            <a:avLst/>
          </a:prstGeom>
        </p:spPr>
        <p:txBody>
          <a:bodyPr/>
          <a:lstStyle>
            <a:lvl1pPr marL="0" indent="0">
              <a:buNone/>
              <a:defRPr sz="900">
                <a:solidFill>
                  <a:schemeClr val="tx1"/>
                </a:solidFill>
              </a:defRPr>
            </a:lvl1pPr>
          </a:lstStyle>
          <a:p>
            <a:endParaRPr lang="id-ID"/>
          </a:p>
        </p:txBody>
      </p:sp>
      <p:sp>
        <p:nvSpPr>
          <p:cNvPr id="12" name="Picture Placeholder 3">
            <a:extLst>
              <a:ext uri="{FF2B5EF4-FFF2-40B4-BE49-F238E27FC236}">
                <a16:creationId xmlns:a16="http://schemas.microsoft.com/office/drawing/2014/main" id="{B337617A-E5D9-4E36-B3B8-E2D50F0DA278}"/>
              </a:ext>
            </a:extLst>
          </p:cNvPr>
          <p:cNvSpPr>
            <a:spLocks noGrp="1"/>
          </p:cNvSpPr>
          <p:nvPr>
            <p:ph type="pic" sz="quarter" idx="14"/>
          </p:nvPr>
        </p:nvSpPr>
        <p:spPr>
          <a:xfrm>
            <a:off x="4842526" y="1466038"/>
            <a:ext cx="798314" cy="790811"/>
          </a:xfrm>
          <a:prstGeom prst="rect">
            <a:avLst/>
          </a:prstGeom>
        </p:spPr>
        <p:txBody>
          <a:bodyPr/>
          <a:lstStyle>
            <a:lvl1pPr marL="0" indent="0">
              <a:buNone/>
              <a:defRPr sz="900">
                <a:solidFill>
                  <a:schemeClr val="tx1"/>
                </a:solidFill>
              </a:defRPr>
            </a:lvl1pPr>
          </a:lstStyle>
          <a:p>
            <a:endParaRPr lang="id-ID"/>
          </a:p>
        </p:txBody>
      </p:sp>
      <p:sp>
        <p:nvSpPr>
          <p:cNvPr id="13" name="Picture Placeholder 3">
            <a:extLst>
              <a:ext uri="{FF2B5EF4-FFF2-40B4-BE49-F238E27FC236}">
                <a16:creationId xmlns:a16="http://schemas.microsoft.com/office/drawing/2014/main" id="{3A0F0D1A-9785-4811-9873-626741FA3057}"/>
              </a:ext>
            </a:extLst>
          </p:cNvPr>
          <p:cNvSpPr>
            <a:spLocks noGrp="1"/>
          </p:cNvSpPr>
          <p:nvPr>
            <p:ph type="pic" sz="quarter" idx="15"/>
          </p:nvPr>
        </p:nvSpPr>
        <p:spPr>
          <a:xfrm>
            <a:off x="4850029" y="3331588"/>
            <a:ext cx="798314" cy="790811"/>
          </a:xfrm>
          <a:prstGeom prst="rect">
            <a:avLst/>
          </a:prstGeom>
        </p:spPr>
        <p:txBody>
          <a:bodyPr/>
          <a:lstStyle>
            <a:lvl1pPr marL="0" indent="0">
              <a:buNone/>
              <a:defRPr sz="900">
                <a:solidFill>
                  <a:schemeClr val="tx1"/>
                </a:solidFill>
              </a:defRPr>
            </a:lvl1pPr>
          </a:lstStyle>
          <a:p>
            <a:endParaRPr lang="id-ID"/>
          </a:p>
        </p:txBody>
      </p:sp>
      <p:sp>
        <p:nvSpPr>
          <p:cNvPr id="7" name="Text Placeholder 7">
            <a:extLst>
              <a:ext uri="{FF2B5EF4-FFF2-40B4-BE49-F238E27FC236}">
                <a16:creationId xmlns:a16="http://schemas.microsoft.com/office/drawing/2014/main" id="{682A85AE-C4D7-426C-8DCD-5451E02C6349}"/>
              </a:ext>
            </a:extLst>
          </p:cNvPr>
          <p:cNvSpPr>
            <a:spLocks noGrp="1"/>
          </p:cNvSpPr>
          <p:nvPr>
            <p:ph type="body" sz="quarter" idx="10" hasCustomPrompt="1"/>
          </p:nvPr>
        </p:nvSpPr>
        <p:spPr>
          <a:xfrm>
            <a:off x="476860"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8" name="Text Placeholder 4">
            <a:extLst>
              <a:ext uri="{FF2B5EF4-FFF2-40B4-BE49-F238E27FC236}">
                <a16:creationId xmlns:a16="http://schemas.microsoft.com/office/drawing/2014/main" id="{80756BD6-FB49-4BF6-905F-D317927B53EB}"/>
              </a:ext>
            </a:extLst>
          </p:cNvPr>
          <p:cNvSpPr>
            <a:spLocks noGrp="1"/>
          </p:cNvSpPr>
          <p:nvPr>
            <p:ph type="body" sz="quarter" idx="11" hasCustomPrompt="1"/>
          </p:nvPr>
        </p:nvSpPr>
        <p:spPr>
          <a:xfrm>
            <a:off x="476860"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33982905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FD24EE2-4743-415F-AF3D-8CBC3AAEF167}"/>
              </a:ext>
            </a:extLst>
          </p:cNvPr>
          <p:cNvSpPr>
            <a:spLocks noGrp="1"/>
          </p:cNvSpPr>
          <p:nvPr>
            <p:ph type="pic" sz="quarter" idx="10"/>
          </p:nvPr>
        </p:nvSpPr>
        <p:spPr>
          <a:xfrm>
            <a:off x="0" y="0"/>
            <a:ext cx="9144000" cy="4157663"/>
          </a:xfrm>
          <a:prstGeom prst="rect">
            <a:avLst/>
          </a:prstGeom>
        </p:spPr>
        <p:txBody>
          <a:bodyPr/>
          <a:lstStyle>
            <a:lvl1pPr marL="0" indent="0">
              <a:buNone/>
              <a:defRPr sz="1500">
                <a:solidFill>
                  <a:schemeClr val="tx1"/>
                </a:solidFill>
              </a:defRPr>
            </a:lvl1pPr>
          </a:lstStyle>
          <a:p>
            <a:endParaRPr lang="id-ID" dirty="0"/>
          </a:p>
        </p:txBody>
      </p:sp>
    </p:spTree>
    <p:extLst>
      <p:ext uri="{BB962C8B-B14F-4D97-AF65-F5344CB8AC3E}">
        <p14:creationId xmlns:p14="http://schemas.microsoft.com/office/powerpoint/2010/main" val="10482750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43A3178-636A-459C-8917-808F63710822}"/>
              </a:ext>
            </a:extLst>
          </p:cNvPr>
          <p:cNvSpPr>
            <a:spLocks noGrp="1"/>
          </p:cNvSpPr>
          <p:nvPr>
            <p:ph type="pic" sz="quarter" idx="12"/>
          </p:nvPr>
        </p:nvSpPr>
        <p:spPr>
          <a:xfrm>
            <a:off x="476992" y="1942818"/>
            <a:ext cx="1596629" cy="2351484"/>
          </a:xfrm>
          <a:prstGeom prst="rect">
            <a:avLst/>
          </a:prstGeom>
        </p:spPr>
        <p:txBody>
          <a:bodyPr/>
          <a:lstStyle>
            <a:lvl1pPr marL="0" indent="0">
              <a:buNone/>
              <a:defRPr sz="1350">
                <a:solidFill>
                  <a:schemeClr val="tx1"/>
                </a:solidFill>
              </a:defRPr>
            </a:lvl1pPr>
          </a:lstStyle>
          <a:p>
            <a:endParaRPr lang="id-ID"/>
          </a:p>
        </p:txBody>
      </p:sp>
      <p:sp>
        <p:nvSpPr>
          <p:cNvPr id="35" name="Picture Placeholder 3">
            <a:extLst>
              <a:ext uri="{FF2B5EF4-FFF2-40B4-BE49-F238E27FC236}">
                <a16:creationId xmlns:a16="http://schemas.microsoft.com/office/drawing/2014/main" id="{EC2343F9-5111-4726-8069-2D62B45B6834}"/>
              </a:ext>
            </a:extLst>
          </p:cNvPr>
          <p:cNvSpPr>
            <a:spLocks noGrp="1"/>
          </p:cNvSpPr>
          <p:nvPr>
            <p:ph type="pic" sz="quarter" idx="14"/>
          </p:nvPr>
        </p:nvSpPr>
        <p:spPr>
          <a:xfrm>
            <a:off x="4847606" y="1942118"/>
            <a:ext cx="1596629" cy="2351484"/>
          </a:xfrm>
          <a:prstGeom prst="rect">
            <a:avLst/>
          </a:prstGeom>
        </p:spPr>
        <p:txBody>
          <a:bodyPr/>
          <a:lstStyle>
            <a:lvl1pPr marL="0" indent="0">
              <a:buNone/>
              <a:defRPr sz="1350">
                <a:solidFill>
                  <a:schemeClr val="tx1"/>
                </a:solidFill>
              </a:defRPr>
            </a:lvl1pPr>
          </a:lstStyle>
          <a:p>
            <a:endParaRPr lang="id-ID"/>
          </a:p>
        </p:txBody>
      </p:sp>
      <p:sp>
        <p:nvSpPr>
          <p:cNvPr id="10" name="Text Placeholder 7">
            <a:extLst>
              <a:ext uri="{FF2B5EF4-FFF2-40B4-BE49-F238E27FC236}">
                <a16:creationId xmlns:a16="http://schemas.microsoft.com/office/drawing/2014/main" id="{332D1D47-E670-4D1C-B8B4-399233216A9A}"/>
              </a:ext>
            </a:extLst>
          </p:cNvPr>
          <p:cNvSpPr>
            <a:spLocks noGrp="1"/>
          </p:cNvSpPr>
          <p:nvPr>
            <p:ph type="body" sz="quarter" idx="16"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11" name="Text Placeholder 4">
            <a:extLst>
              <a:ext uri="{FF2B5EF4-FFF2-40B4-BE49-F238E27FC236}">
                <a16:creationId xmlns:a16="http://schemas.microsoft.com/office/drawing/2014/main" id="{8406B89B-900E-48B3-97E0-361ABF6FB580}"/>
              </a:ext>
            </a:extLst>
          </p:cNvPr>
          <p:cNvSpPr>
            <a:spLocks noGrp="1"/>
          </p:cNvSpPr>
          <p:nvPr>
            <p:ph type="body" sz="quarter" idx="1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9886984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70B09BF-98D9-406A-9D60-97C4023668C8}"/>
              </a:ext>
            </a:extLst>
          </p:cNvPr>
          <p:cNvSpPr>
            <a:spLocks noGrp="1"/>
          </p:cNvSpPr>
          <p:nvPr>
            <p:ph type="pic" sz="quarter" idx="12"/>
          </p:nvPr>
        </p:nvSpPr>
        <p:spPr>
          <a:xfrm>
            <a:off x="12856" y="10292"/>
            <a:ext cx="3814763" cy="2285898"/>
          </a:xfrm>
          <a:prstGeom prst="rect">
            <a:avLst/>
          </a:prstGeom>
        </p:spPr>
        <p:txBody>
          <a:bodyPr/>
          <a:lstStyle>
            <a:lvl1pPr marL="0" indent="0">
              <a:buNone/>
              <a:defRPr sz="1050"/>
            </a:lvl1pPr>
          </a:lstStyle>
          <a:p>
            <a:endParaRPr lang="id-ID" dirty="0"/>
          </a:p>
        </p:txBody>
      </p:sp>
      <p:sp>
        <p:nvSpPr>
          <p:cNvPr id="10" name="Picture Placeholder 4">
            <a:extLst>
              <a:ext uri="{FF2B5EF4-FFF2-40B4-BE49-F238E27FC236}">
                <a16:creationId xmlns:a16="http://schemas.microsoft.com/office/drawing/2014/main" id="{C153ED96-B01B-4EA2-A0A3-7FD1CEC830C9}"/>
              </a:ext>
            </a:extLst>
          </p:cNvPr>
          <p:cNvSpPr>
            <a:spLocks noGrp="1"/>
          </p:cNvSpPr>
          <p:nvPr>
            <p:ph type="pic" sz="quarter" idx="13"/>
          </p:nvPr>
        </p:nvSpPr>
        <p:spPr>
          <a:xfrm>
            <a:off x="3827619" y="-2908"/>
            <a:ext cx="2131653" cy="2293650"/>
          </a:xfrm>
          <a:prstGeom prst="rect">
            <a:avLst/>
          </a:prstGeom>
        </p:spPr>
        <p:txBody>
          <a:bodyPr/>
          <a:lstStyle>
            <a:lvl1pPr marL="0" indent="0">
              <a:buNone/>
              <a:defRPr sz="1050"/>
            </a:lvl1pPr>
          </a:lstStyle>
          <a:p>
            <a:endParaRPr lang="id-ID" dirty="0"/>
          </a:p>
        </p:txBody>
      </p:sp>
      <p:sp>
        <p:nvSpPr>
          <p:cNvPr id="11" name="Picture Placeholder 4">
            <a:extLst>
              <a:ext uri="{FF2B5EF4-FFF2-40B4-BE49-F238E27FC236}">
                <a16:creationId xmlns:a16="http://schemas.microsoft.com/office/drawing/2014/main" id="{0F433E4F-6DE5-4159-B685-7E3E053B577C}"/>
              </a:ext>
            </a:extLst>
          </p:cNvPr>
          <p:cNvSpPr>
            <a:spLocks noGrp="1"/>
          </p:cNvSpPr>
          <p:nvPr>
            <p:ph type="pic" sz="quarter" idx="14"/>
          </p:nvPr>
        </p:nvSpPr>
        <p:spPr>
          <a:xfrm>
            <a:off x="5959273" y="1"/>
            <a:ext cx="3184727" cy="2293650"/>
          </a:xfrm>
          <a:prstGeom prst="rect">
            <a:avLst/>
          </a:prstGeom>
        </p:spPr>
        <p:txBody>
          <a:bodyPr/>
          <a:lstStyle>
            <a:lvl1pPr marL="0" indent="0">
              <a:buNone/>
              <a:defRPr sz="1050"/>
            </a:lvl1pPr>
          </a:lstStyle>
          <a:p>
            <a:endParaRPr lang="id-ID" dirty="0"/>
          </a:p>
        </p:txBody>
      </p:sp>
      <p:sp>
        <p:nvSpPr>
          <p:cNvPr id="12" name="Picture Placeholder 4">
            <a:extLst>
              <a:ext uri="{FF2B5EF4-FFF2-40B4-BE49-F238E27FC236}">
                <a16:creationId xmlns:a16="http://schemas.microsoft.com/office/drawing/2014/main" id="{2402650D-3451-4F36-8D82-96B2BB461740}"/>
              </a:ext>
            </a:extLst>
          </p:cNvPr>
          <p:cNvSpPr>
            <a:spLocks noGrp="1"/>
          </p:cNvSpPr>
          <p:nvPr>
            <p:ph type="pic" sz="quarter" idx="15"/>
          </p:nvPr>
        </p:nvSpPr>
        <p:spPr>
          <a:xfrm>
            <a:off x="0" y="2296783"/>
            <a:ext cx="2481943" cy="2846717"/>
          </a:xfrm>
          <a:prstGeom prst="rect">
            <a:avLst/>
          </a:prstGeom>
        </p:spPr>
        <p:txBody>
          <a:bodyPr/>
          <a:lstStyle>
            <a:lvl1pPr marL="0" indent="0">
              <a:buNone/>
              <a:defRPr sz="1050"/>
            </a:lvl1pPr>
          </a:lstStyle>
          <a:p>
            <a:endParaRPr lang="id-ID"/>
          </a:p>
        </p:txBody>
      </p:sp>
      <p:sp>
        <p:nvSpPr>
          <p:cNvPr id="13" name="Picture Placeholder 4">
            <a:extLst>
              <a:ext uri="{FF2B5EF4-FFF2-40B4-BE49-F238E27FC236}">
                <a16:creationId xmlns:a16="http://schemas.microsoft.com/office/drawing/2014/main" id="{1700C762-538C-428A-AF3E-DBBB8BAAB93E}"/>
              </a:ext>
            </a:extLst>
          </p:cNvPr>
          <p:cNvSpPr>
            <a:spLocks noGrp="1"/>
          </p:cNvSpPr>
          <p:nvPr>
            <p:ph type="pic" sz="quarter" idx="16"/>
          </p:nvPr>
        </p:nvSpPr>
        <p:spPr>
          <a:xfrm>
            <a:off x="2492490" y="2296783"/>
            <a:ext cx="2689111" cy="2846717"/>
          </a:xfrm>
          <a:prstGeom prst="rect">
            <a:avLst/>
          </a:prstGeom>
        </p:spPr>
        <p:txBody>
          <a:bodyPr/>
          <a:lstStyle>
            <a:lvl1pPr marL="0" indent="0">
              <a:buNone/>
              <a:defRPr sz="1050"/>
            </a:lvl1pPr>
          </a:lstStyle>
          <a:p>
            <a:endParaRPr lang="id-ID"/>
          </a:p>
        </p:txBody>
      </p:sp>
      <p:sp>
        <p:nvSpPr>
          <p:cNvPr id="14" name="Picture Placeholder 4">
            <a:extLst>
              <a:ext uri="{FF2B5EF4-FFF2-40B4-BE49-F238E27FC236}">
                <a16:creationId xmlns:a16="http://schemas.microsoft.com/office/drawing/2014/main" id="{26D5B7CC-7445-4C29-9D22-660F921BD93B}"/>
              </a:ext>
            </a:extLst>
          </p:cNvPr>
          <p:cNvSpPr>
            <a:spLocks noGrp="1"/>
          </p:cNvSpPr>
          <p:nvPr>
            <p:ph type="pic" sz="quarter" idx="17"/>
          </p:nvPr>
        </p:nvSpPr>
        <p:spPr>
          <a:xfrm>
            <a:off x="5192486" y="2291769"/>
            <a:ext cx="3946579" cy="2846717"/>
          </a:xfrm>
          <a:prstGeom prst="rect">
            <a:avLst/>
          </a:prstGeom>
        </p:spPr>
        <p:txBody>
          <a:bodyPr/>
          <a:lstStyle>
            <a:lvl1pPr marL="0" indent="0">
              <a:buNone/>
              <a:defRPr sz="1050"/>
            </a:lvl1pPr>
          </a:lstStyle>
          <a:p>
            <a:endParaRPr lang="id-ID"/>
          </a:p>
        </p:txBody>
      </p:sp>
      <p:sp>
        <p:nvSpPr>
          <p:cNvPr id="15" name="Text Placeholder 7">
            <a:extLst>
              <a:ext uri="{FF2B5EF4-FFF2-40B4-BE49-F238E27FC236}">
                <a16:creationId xmlns:a16="http://schemas.microsoft.com/office/drawing/2014/main" id="{2451577D-BEA9-44AF-9B89-CDF6F7EC98B2}"/>
              </a:ext>
            </a:extLst>
          </p:cNvPr>
          <p:cNvSpPr>
            <a:spLocks noGrp="1"/>
          </p:cNvSpPr>
          <p:nvPr>
            <p:ph type="body" sz="quarter" idx="10" hasCustomPrompt="1"/>
          </p:nvPr>
        </p:nvSpPr>
        <p:spPr>
          <a:xfrm>
            <a:off x="1361161" y="1137472"/>
            <a:ext cx="1092440" cy="400050"/>
          </a:xfrm>
          <a:prstGeom prst="rect">
            <a:avLst/>
          </a:prstGeom>
        </p:spPr>
        <p:txBody>
          <a:bodyPr/>
          <a:lstStyle>
            <a:lvl1pPr marL="0" indent="0" algn="ctr">
              <a:buNone/>
              <a:defRPr sz="1500" b="0">
                <a:solidFill>
                  <a:schemeClr val="bg1"/>
                </a:solidFill>
                <a:latin typeface="Montserrat" panose="00000500000000000000" pitchFamily="50" charset="0"/>
              </a:defRPr>
            </a:lvl1pPr>
          </a:lstStyle>
          <a:p>
            <a:pPr lvl="0"/>
            <a:r>
              <a:rPr lang="id-ID" dirty="0"/>
              <a:t>CUTTING</a:t>
            </a:r>
            <a:endParaRPr lang="en-US" dirty="0"/>
          </a:p>
        </p:txBody>
      </p:sp>
      <p:sp>
        <p:nvSpPr>
          <p:cNvPr id="16" name="Text Placeholder 7">
            <a:extLst>
              <a:ext uri="{FF2B5EF4-FFF2-40B4-BE49-F238E27FC236}">
                <a16:creationId xmlns:a16="http://schemas.microsoft.com/office/drawing/2014/main" id="{5D825B5A-5121-42A6-ACF4-FA9EBEB1EE1B}"/>
              </a:ext>
            </a:extLst>
          </p:cNvPr>
          <p:cNvSpPr>
            <a:spLocks noGrp="1"/>
          </p:cNvSpPr>
          <p:nvPr>
            <p:ph type="body" sz="quarter" idx="18" hasCustomPrompt="1"/>
          </p:nvPr>
        </p:nvSpPr>
        <p:spPr>
          <a:xfrm>
            <a:off x="4340797" y="1801313"/>
            <a:ext cx="1092440" cy="400050"/>
          </a:xfrm>
          <a:prstGeom prst="rect">
            <a:avLst/>
          </a:prstGeom>
        </p:spPr>
        <p:txBody>
          <a:bodyPr/>
          <a:lstStyle>
            <a:lvl1pPr marL="0" indent="0" algn="ctr">
              <a:buNone/>
              <a:defRPr sz="1500" b="0">
                <a:solidFill>
                  <a:schemeClr val="bg1"/>
                </a:solidFill>
                <a:latin typeface="Montserrat" panose="00000500000000000000" pitchFamily="50" charset="0"/>
              </a:defRPr>
            </a:lvl1pPr>
          </a:lstStyle>
          <a:p>
            <a:pPr lvl="0"/>
            <a:r>
              <a:rPr lang="id-ID" dirty="0"/>
              <a:t>DRYER</a:t>
            </a:r>
            <a:endParaRPr lang="en-US" dirty="0"/>
          </a:p>
        </p:txBody>
      </p:sp>
      <p:sp>
        <p:nvSpPr>
          <p:cNvPr id="17" name="Text Placeholder 7">
            <a:extLst>
              <a:ext uri="{FF2B5EF4-FFF2-40B4-BE49-F238E27FC236}">
                <a16:creationId xmlns:a16="http://schemas.microsoft.com/office/drawing/2014/main" id="{E6C15135-209F-4E7A-8921-241EF92D29D6}"/>
              </a:ext>
            </a:extLst>
          </p:cNvPr>
          <p:cNvSpPr>
            <a:spLocks noGrp="1"/>
          </p:cNvSpPr>
          <p:nvPr>
            <p:ph type="body" sz="quarter" idx="19" hasCustomPrompt="1"/>
          </p:nvPr>
        </p:nvSpPr>
        <p:spPr>
          <a:xfrm>
            <a:off x="7005416" y="1730897"/>
            <a:ext cx="1092440" cy="400050"/>
          </a:xfrm>
          <a:prstGeom prst="rect">
            <a:avLst/>
          </a:prstGeom>
        </p:spPr>
        <p:txBody>
          <a:bodyPr/>
          <a:lstStyle>
            <a:lvl1pPr marL="0" indent="0" algn="ctr">
              <a:buNone/>
              <a:defRPr sz="1500" b="0">
                <a:solidFill>
                  <a:schemeClr val="bg1"/>
                </a:solidFill>
                <a:latin typeface="Montserrat" panose="00000500000000000000" pitchFamily="50" charset="0"/>
              </a:defRPr>
            </a:lvl1pPr>
          </a:lstStyle>
          <a:p>
            <a:pPr lvl="0"/>
            <a:r>
              <a:rPr lang="id-ID" dirty="0"/>
              <a:t>STEP CUT</a:t>
            </a:r>
            <a:endParaRPr lang="en-US" dirty="0"/>
          </a:p>
        </p:txBody>
      </p:sp>
      <p:sp>
        <p:nvSpPr>
          <p:cNvPr id="18" name="Text Placeholder 7">
            <a:extLst>
              <a:ext uri="{FF2B5EF4-FFF2-40B4-BE49-F238E27FC236}">
                <a16:creationId xmlns:a16="http://schemas.microsoft.com/office/drawing/2014/main" id="{B62675E6-7655-4CF1-800E-B9C6CFE36B65}"/>
              </a:ext>
            </a:extLst>
          </p:cNvPr>
          <p:cNvSpPr>
            <a:spLocks noGrp="1"/>
          </p:cNvSpPr>
          <p:nvPr>
            <p:ph type="body" sz="quarter" idx="20" hasCustomPrompt="1"/>
          </p:nvPr>
        </p:nvSpPr>
        <p:spPr>
          <a:xfrm>
            <a:off x="694751" y="4533969"/>
            <a:ext cx="1092440" cy="400050"/>
          </a:xfrm>
          <a:prstGeom prst="rect">
            <a:avLst/>
          </a:prstGeom>
        </p:spPr>
        <p:txBody>
          <a:bodyPr/>
          <a:lstStyle>
            <a:lvl1pPr marL="0" indent="0" algn="ctr">
              <a:buNone/>
              <a:defRPr sz="1500" b="0">
                <a:solidFill>
                  <a:schemeClr val="bg1"/>
                </a:solidFill>
                <a:latin typeface="Montserrat" panose="00000500000000000000" pitchFamily="50" charset="0"/>
              </a:defRPr>
            </a:lvl1pPr>
          </a:lstStyle>
          <a:p>
            <a:pPr lvl="0"/>
            <a:r>
              <a:rPr lang="id-ID" dirty="0"/>
              <a:t>CURLING</a:t>
            </a:r>
            <a:endParaRPr lang="en-US" dirty="0"/>
          </a:p>
        </p:txBody>
      </p:sp>
      <p:sp>
        <p:nvSpPr>
          <p:cNvPr id="19" name="Text Placeholder 7">
            <a:extLst>
              <a:ext uri="{FF2B5EF4-FFF2-40B4-BE49-F238E27FC236}">
                <a16:creationId xmlns:a16="http://schemas.microsoft.com/office/drawing/2014/main" id="{2D8B9ABE-9907-4F74-A919-A6807F983123}"/>
              </a:ext>
            </a:extLst>
          </p:cNvPr>
          <p:cNvSpPr>
            <a:spLocks noGrp="1"/>
          </p:cNvSpPr>
          <p:nvPr>
            <p:ph type="body" sz="quarter" idx="21" hasCustomPrompt="1"/>
          </p:nvPr>
        </p:nvSpPr>
        <p:spPr>
          <a:xfrm>
            <a:off x="3290667" y="4533969"/>
            <a:ext cx="1092440" cy="400050"/>
          </a:xfrm>
          <a:prstGeom prst="rect">
            <a:avLst/>
          </a:prstGeom>
        </p:spPr>
        <p:txBody>
          <a:bodyPr/>
          <a:lstStyle>
            <a:lvl1pPr marL="0" indent="0" algn="ctr">
              <a:buNone/>
              <a:defRPr sz="1500" b="0">
                <a:solidFill>
                  <a:schemeClr val="bg1"/>
                </a:solidFill>
                <a:latin typeface="Montserrat" panose="00000500000000000000" pitchFamily="50" charset="0"/>
              </a:defRPr>
            </a:lvl1pPr>
          </a:lstStyle>
          <a:p>
            <a:pPr lvl="0"/>
            <a:r>
              <a:rPr lang="id-ID" dirty="0"/>
              <a:t>SHAVING</a:t>
            </a:r>
            <a:endParaRPr lang="en-US" dirty="0"/>
          </a:p>
        </p:txBody>
      </p:sp>
      <p:sp>
        <p:nvSpPr>
          <p:cNvPr id="20" name="Text Placeholder 7">
            <a:extLst>
              <a:ext uri="{FF2B5EF4-FFF2-40B4-BE49-F238E27FC236}">
                <a16:creationId xmlns:a16="http://schemas.microsoft.com/office/drawing/2014/main" id="{1C4C7A3D-2EDB-4990-996E-B207199BC3DD}"/>
              </a:ext>
            </a:extLst>
          </p:cNvPr>
          <p:cNvSpPr>
            <a:spLocks noGrp="1"/>
          </p:cNvSpPr>
          <p:nvPr>
            <p:ph type="body" sz="quarter" idx="22" hasCustomPrompt="1"/>
          </p:nvPr>
        </p:nvSpPr>
        <p:spPr>
          <a:xfrm>
            <a:off x="6463646" y="4533969"/>
            <a:ext cx="1404257" cy="400050"/>
          </a:xfrm>
          <a:prstGeom prst="rect">
            <a:avLst/>
          </a:prstGeom>
        </p:spPr>
        <p:txBody>
          <a:bodyPr/>
          <a:lstStyle>
            <a:lvl1pPr marL="0" indent="0" algn="ctr">
              <a:buNone/>
              <a:defRPr sz="1500" b="0">
                <a:solidFill>
                  <a:schemeClr val="bg1"/>
                </a:solidFill>
                <a:latin typeface="Montserrat" panose="00000500000000000000" pitchFamily="50" charset="0"/>
              </a:defRPr>
            </a:lvl1pPr>
          </a:lstStyle>
          <a:p>
            <a:pPr lvl="0"/>
            <a:r>
              <a:rPr lang="id-ID" dirty="0"/>
              <a:t>REBONDING</a:t>
            </a:r>
            <a:endParaRPr lang="en-US" dirty="0"/>
          </a:p>
        </p:txBody>
      </p:sp>
    </p:spTree>
    <p:extLst>
      <p:ext uri="{BB962C8B-B14F-4D97-AF65-F5344CB8AC3E}">
        <p14:creationId xmlns:p14="http://schemas.microsoft.com/office/powerpoint/2010/main" val="2623274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57950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2B64D30A-BE55-4D18-A59A-2F2A55141EF4}"/>
              </a:ext>
            </a:extLst>
          </p:cNvPr>
          <p:cNvSpPr>
            <a:spLocks noGrp="1"/>
          </p:cNvSpPr>
          <p:nvPr>
            <p:ph type="pic" sz="quarter" idx="13"/>
          </p:nvPr>
        </p:nvSpPr>
        <p:spPr>
          <a:xfrm>
            <a:off x="4836319" y="1452564"/>
            <a:ext cx="415529" cy="416180"/>
          </a:xfrm>
          <a:prstGeom prst="rect">
            <a:avLst/>
          </a:prstGeom>
        </p:spPr>
        <p:txBody>
          <a:bodyPr/>
          <a:lstStyle>
            <a:lvl1pPr marL="0" indent="0">
              <a:buNone/>
              <a:defRPr sz="525">
                <a:solidFill>
                  <a:schemeClr val="bg1"/>
                </a:solidFill>
              </a:defRPr>
            </a:lvl1pPr>
          </a:lstStyle>
          <a:p>
            <a:endParaRPr lang="id-ID"/>
          </a:p>
        </p:txBody>
      </p:sp>
      <p:sp>
        <p:nvSpPr>
          <p:cNvPr id="4" name="Picture Placeholder 3">
            <a:extLst>
              <a:ext uri="{FF2B5EF4-FFF2-40B4-BE49-F238E27FC236}">
                <a16:creationId xmlns:a16="http://schemas.microsoft.com/office/drawing/2014/main" id="{F222A43F-90F8-4B20-8ABF-0DC7E42CF6E7}"/>
              </a:ext>
            </a:extLst>
          </p:cNvPr>
          <p:cNvSpPr>
            <a:spLocks noGrp="1"/>
          </p:cNvSpPr>
          <p:nvPr>
            <p:ph type="pic" sz="quarter" idx="10"/>
          </p:nvPr>
        </p:nvSpPr>
        <p:spPr>
          <a:xfrm>
            <a:off x="1" y="2571750"/>
            <a:ext cx="4572000" cy="2571750"/>
          </a:xfrm>
          <a:prstGeom prst="rect">
            <a:avLst/>
          </a:prstGeom>
          <a:effectLst>
            <a:outerShdw blurRad="50800" dist="50800" dir="5400000" sx="104000" sy="104000" algn="ctr" rotWithShape="0">
              <a:srgbClr val="000000">
                <a:alpha val="43137"/>
              </a:srgbClr>
            </a:outerShdw>
          </a:effectLst>
        </p:spPr>
        <p:txBody>
          <a:bodyPr/>
          <a:lstStyle>
            <a:lvl1pPr marL="0" indent="0">
              <a:buNone/>
              <a:defRPr sz="1050">
                <a:solidFill>
                  <a:schemeClr val="bg1"/>
                </a:solidFill>
              </a:defRPr>
            </a:lvl1pPr>
          </a:lstStyle>
          <a:p>
            <a:endParaRPr lang="id-ID" dirty="0"/>
          </a:p>
        </p:txBody>
      </p:sp>
      <p:sp>
        <p:nvSpPr>
          <p:cNvPr id="10" name="Text Placeholder 7">
            <a:extLst>
              <a:ext uri="{FF2B5EF4-FFF2-40B4-BE49-F238E27FC236}">
                <a16:creationId xmlns:a16="http://schemas.microsoft.com/office/drawing/2014/main" id="{425C869A-DF9C-41EA-BB2A-85E1ED6E1433}"/>
              </a:ext>
            </a:extLst>
          </p:cNvPr>
          <p:cNvSpPr>
            <a:spLocks noGrp="1"/>
          </p:cNvSpPr>
          <p:nvPr>
            <p:ph type="body" sz="quarter" idx="16"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11" name="Text Placeholder 4">
            <a:extLst>
              <a:ext uri="{FF2B5EF4-FFF2-40B4-BE49-F238E27FC236}">
                <a16:creationId xmlns:a16="http://schemas.microsoft.com/office/drawing/2014/main" id="{3E8E9D07-2E11-4392-9324-5D48124DCC71}"/>
              </a:ext>
            </a:extLst>
          </p:cNvPr>
          <p:cNvSpPr>
            <a:spLocks noGrp="1"/>
          </p:cNvSpPr>
          <p:nvPr>
            <p:ph type="body" sz="quarter" idx="1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28569947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6" name="Picture Placeholder 2">
            <a:extLst>
              <a:ext uri="{FF2B5EF4-FFF2-40B4-BE49-F238E27FC236}">
                <a16:creationId xmlns:a16="http://schemas.microsoft.com/office/drawing/2014/main" id="{F6429EFA-4B00-46CC-8613-D2FBB210AB1B}"/>
              </a:ext>
            </a:extLst>
          </p:cNvPr>
          <p:cNvSpPr>
            <a:spLocks noGrp="1"/>
          </p:cNvSpPr>
          <p:nvPr>
            <p:ph type="pic" sz="quarter" idx="12"/>
          </p:nvPr>
        </p:nvSpPr>
        <p:spPr>
          <a:xfrm>
            <a:off x="479986" y="1174722"/>
            <a:ext cx="2920439" cy="1730404"/>
          </a:xfrm>
          <a:prstGeom prst="rect">
            <a:avLst/>
          </a:prstGeom>
        </p:spPr>
        <p:txBody>
          <a:bodyPr/>
          <a:lstStyle>
            <a:lvl1pPr marL="0" indent="0">
              <a:buNone/>
              <a:defRPr sz="1200">
                <a:solidFill>
                  <a:schemeClr val="tx1"/>
                </a:solidFill>
              </a:defRPr>
            </a:lvl1pPr>
          </a:lstStyle>
          <a:p>
            <a:endParaRPr lang="id-ID"/>
          </a:p>
        </p:txBody>
      </p:sp>
      <p:sp>
        <p:nvSpPr>
          <p:cNvPr id="12" name="Text Placeholder 7">
            <a:extLst>
              <a:ext uri="{FF2B5EF4-FFF2-40B4-BE49-F238E27FC236}">
                <a16:creationId xmlns:a16="http://schemas.microsoft.com/office/drawing/2014/main" id="{565FC438-8DB4-4682-937B-1D3A4C96F1EC}"/>
              </a:ext>
            </a:extLst>
          </p:cNvPr>
          <p:cNvSpPr>
            <a:spLocks noGrp="1"/>
          </p:cNvSpPr>
          <p:nvPr>
            <p:ph type="body" sz="quarter" idx="16"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13" name="Text Placeholder 4">
            <a:extLst>
              <a:ext uri="{FF2B5EF4-FFF2-40B4-BE49-F238E27FC236}">
                <a16:creationId xmlns:a16="http://schemas.microsoft.com/office/drawing/2014/main" id="{7F9FF25E-BAD3-46A9-94D6-0851623CE18D}"/>
              </a:ext>
            </a:extLst>
          </p:cNvPr>
          <p:cNvSpPr>
            <a:spLocks noGrp="1"/>
          </p:cNvSpPr>
          <p:nvPr>
            <p:ph type="body" sz="quarter" idx="17"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34263304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5D1F54-7D9B-4E4F-B84A-D496239FD25C}"/>
              </a:ext>
            </a:extLst>
          </p:cNvPr>
          <p:cNvSpPr>
            <a:spLocks noGrp="1"/>
          </p:cNvSpPr>
          <p:nvPr>
            <p:ph type="pic" sz="quarter" idx="10"/>
          </p:nvPr>
        </p:nvSpPr>
        <p:spPr>
          <a:xfrm>
            <a:off x="0" y="0"/>
            <a:ext cx="9144000" cy="3439236"/>
          </a:xfrm>
          <a:prstGeom prst="rect">
            <a:avLst/>
          </a:prstGeom>
        </p:spPr>
        <p:txBody>
          <a:bodyPr/>
          <a:lstStyle>
            <a:lvl1pPr marL="0" indent="0">
              <a:buNone/>
              <a:defRPr sz="1350"/>
            </a:lvl1pPr>
          </a:lstStyle>
          <a:p>
            <a:endParaRPr lang="en-US"/>
          </a:p>
        </p:txBody>
      </p:sp>
      <p:sp>
        <p:nvSpPr>
          <p:cNvPr id="10" name="Picture Placeholder 4">
            <a:extLst>
              <a:ext uri="{FF2B5EF4-FFF2-40B4-BE49-F238E27FC236}">
                <a16:creationId xmlns:a16="http://schemas.microsoft.com/office/drawing/2014/main" id="{AA3DE2AB-4EA2-4CEB-8FD9-83F40677CCC7}"/>
              </a:ext>
            </a:extLst>
          </p:cNvPr>
          <p:cNvSpPr>
            <a:spLocks noGrp="1"/>
          </p:cNvSpPr>
          <p:nvPr>
            <p:ph type="pic" sz="quarter" idx="11"/>
          </p:nvPr>
        </p:nvSpPr>
        <p:spPr>
          <a:xfrm>
            <a:off x="4739185" y="3019567"/>
            <a:ext cx="2282588" cy="2123933"/>
          </a:xfrm>
          <a:prstGeom prst="rect">
            <a:avLst/>
          </a:prstGeom>
        </p:spPr>
        <p:txBody>
          <a:bodyPr/>
          <a:lstStyle>
            <a:lvl1pPr marL="0" indent="0">
              <a:buNone/>
              <a:defRPr sz="1350"/>
            </a:lvl1pPr>
          </a:lstStyle>
          <a:p>
            <a:endParaRPr lang="en-US"/>
          </a:p>
        </p:txBody>
      </p:sp>
    </p:spTree>
    <p:extLst>
      <p:ext uri="{BB962C8B-B14F-4D97-AF65-F5344CB8AC3E}">
        <p14:creationId xmlns:p14="http://schemas.microsoft.com/office/powerpoint/2010/main" val="42156786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1970B93-AF33-4C41-A388-6ED477EB35EB}"/>
              </a:ext>
            </a:extLst>
          </p:cNvPr>
          <p:cNvSpPr>
            <a:spLocks noGrp="1"/>
          </p:cNvSpPr>
          <p:nvPr>
            <p:ph type="pic" sz="quarter" idx="10"/>
          </p:nvPr>
        </p:nvSpPr>
        <p:spPr>
          <a:xfrm>
            <a:off x="400050" y="1577069"/>
            <a:ext cx="2628900" cy="1752600"/>
          </a:xfrm>
          <a:prstGeom prst="rect">
            <a:avLst/>
          </a:prstGeom>
        </p:spPr>
        <p:txBody>
          <a:bodyPr/>
          <a:lstStyle>
            <a:lvl1pPr marL="0" indent="0">
              <a:buNone/>
              <a:defRPr sz="1200"/>
            </a:lvl1pPr>
          </a:lstStyle>
          <a:p>
            <a:endParaRPr lang="id-ID"/>
          </a:p>
        </p:txBody>
      </p:sp>
      <p:sp>
        <p:nvSpPr>
          <p:cNvPr id="15" name="Picture Placeholder 5">
            <a:extLst>
              <a:ext uri="{FF2B5EF4-FFF2-40B4-BE49-F238E27FC236}">
                <a16:creationId xmlns:a16="http://schemas.microsoft.com/office/drawing/2014/main" id="{B8B8F96A-F924-455D-94D7-CCB2614148C8}"/>
              </a:ext>
            </a:extLst>
          </p:cNvPr>
          <p:cNvSpPr>
            <a:spLocks noGrp="1"/>
          </p:cNvSpPr>
          <p:nvPr>
            <p:ph type="pic" sz="quarter" idx="11"/>
          </p:nvPr>
        </p:nvSpPr>
        <p:spPr>
          <a:xfrm>
            <a:off x="3257550" y="1581832"/>
            <a:ext cx="2628900" cy="1752600"/>
          </a:xfrm>
          <a:prstGeom prst="rect">
            <a:avLst/>
          </a:prstGeom>
        </p:spPr>
        <p:txBody>
          <a:bodyPr/>
          <a:lstStyle>
            <a:lvl1pPr marL="0" indent="0">
              <a:buNone/>
              <a:defRPr sz="1200"/>
            </a:lvl1pPr>
          </a:lstStyle>
          <a:p>
            <a:endParaRPr lang="id-ID"/>
          </a:p>
        </p:txBody>
      </p:sp>
      <p:sp>
        <p:nvSpPr>
          <p:cNvPr id="16" name="Picture Placeholder 5">
            <a:extLst>
              <a:ext uri="{FF2B5EF4-FFF2-40B4-BE49-F238E27FC236}">
                <a16:creationId xmlns:a16="http://schemas.microsoft.com/office/drawing/2014/main" id="{377882E0-1B68-4668-B6FB-0FC7BAD11C54}"/>
              </a:ext>
            </a:extLst>
          </p:cNvPr>
          <p:cNvSpPr>
            <a:spLocks noGrp="1"/>
          </p:cNvSpPr>
          <p:nvPr>
            <p:ph type="pic" sz="quarter" idx="12"/>
          </p:nvPr>
        </p:nvSpPr>
        <p:spPr>
          <a:xfrm>
            <a:off x="6115050" y="1577069"/>
            <a:ext cx="2628900" cy="1752600"/>
          </a:xfrm>
          <a:prstGeom prst="rect">
            <a:avLst/>
          </a:prstGeom>
        </p:spPr>
        <p:txBody>
          <a:bodyPr/>
          <a:lstStyle>
            <a:lvl1pPr marL="0" indent="0">
              <a:buNone/>
              <a:defRPr sz="1200"/>
            </a:lvl1pPr>
          </a:lstStyle>
          <a:p>
            <a:endParaRPr lang="id-ID"/>
          </a:p>
        </p:txBody>
      </p:sp>
      <p:sp>
        <p:nvSpPr>
          <p:cNvPr id="8" name="Text Placeholder 7">
            <a:extLst>
              <a:ext uri="{FF2B5EF4-FFF2-40B4-BE49-F238E27FC236}">
                <a16:creationId xmlns:a16="http://schemas.microsoft.com/office/drawing/2014/main" id="{A07E1DF0-475D-4D3B-B5AA-3177078B1FA1}"/>
              </a:ext>
            </a:extLst>
          </p:cNvPr>
          <p:cNvSpPr>
            <a:spLocks noGrp="1"/>
          </p:cNvSpPr>
          <p:nvPr>
            <p:ph type="body" sz="quarter" idx="16"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9" name="Text Placeholder 4">
            <a:extLst>
              <a:ext uri="{FF2B5EF4-FFF2-40B4-BE49-F238E27FC236}">
                <a16:creationId xmlns:a16="http://schemas.microsoft.com/office/drawing/2014/main" id="{53985EAD-1365-4916-BC82-AAEDFFD52090}"/>
              </a:ext>
            </a:extLst>
          </p:cNvPr>
          <p:cNvSpPr>
            <a:spLocks noGrp="1"/>
          </p:cNvSpPr>
          <p:nvPr>
            <p:ph type="body" sz="quarter" idx="17"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1793422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E55ED5D-442D-4E26-A1E3-6B50CBCF601F}"/>
              </a:ext>
            </a:extLst>
          </p:cNvPr>
          <p:cNvSpPr>
            <a:spLocks noGrp="1"/>
          </p:cNvSpPr>
          <p:nvPr>
            <p:ph type="pic" sz="quarter" idx="11"/>
          </p:nvPr>
        </p:nvSpPr>
        <p:spPr>
          <a:xfrm>
            <a:off x="0" y="0"/>
            <a:ext cx="9144000" cy="5143500"/>
          </a:xfrm>
          <a:prstGeom prst="rect">
            <a:avLst/>
          </a:prstGeom>
        </p:spPr>
        <p:txBody>
          <a:bodyPr/>
          <a:lstStyle>
            <a:lvl1pPr marL="0" indent="0">
              <a:buNone/>
              <a:defRPr sz="1350"/>
            </a:lvl1pPr>
          </a:lstStyle>
          <a:p>
            <a:endParaRPr lang="id-ID"/>
          </a:p>
        </p:txBody>
      </p:sp>
    </p:spTree>
    <p:extLst>
      <p:ext uri="{BB962C8B-B14F-4D97-AF65-F5344CB8AC3E}">
        <p14:creationId xmlns:p14="http://schemas.microsoft.com/office/powerpoint/2010/main" val="5548174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9" name="Text Placeholder 7">
            <a:extLst>
              <a:ext uri="{FF2B5EF4-FFF2-40B4-BE49-F238E27FC236}">
                <a16:creationId xmlns:a16="http://schemas.microsoft.com/office/drawing/2014/main" id="{D6D2A9C5-0DEB-4E04-B097-20B8F5C59BC4}"/>
              </a:ext>
            </a:extLst>
          </p:cNvPr>
          <p:cNvSpPr>
            <a:spLocks noGrp="1"/>
          </p:cNvSpPr>
          <p:nvPr>
            <p:ph type="body" sz="quarter" idx="16"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10" name="Text Placeholder 4">
            <a:extLst>
              <a:ext uri="{FF2B5EF4-FFF2-40B4-BE49-F238E27FC236}">
                <a16:creationId xmlns:a16="http://schemas.microsoft.com/office/drawing/2014/main" id="{6AFD9B03-786F-4DE1-A9B0-FDE0B7E704F7}"/>
              </a:ext>
            </a:extLst>
          </p:cNvPr>
          <p:cNvSpPr>
            <a:spLocks noGrp="1"/>
          </p:cNvSpPr>
          <p:nvPr>
            <p:ph type="body" sz="quarter" idx="17"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33301244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A27D06B-4548-4BF8-860F-C629A54D96BC}"/>
              </a:ext>
            </a:extLst>
          </p:cNvPr>
          <p:cNvSpPr>
            <a:spLocks noGrp="1"/>
          </p:cNvSpPr>
          <p:nvPr>
            <p:ph type="pic" sz="quarter" idx="11"/>
          </p:nvPr>
        </p:nvSpPr>
        <p:spPr>
          <a:xfrm>
            <a:off x="0" y="1"/>
            <a:ext cx="9144000" cy="3047036"/>
          </a:xfrm>
          <a:prstGeom prst="rect">
            <a:avLst/>
          </a:prstGeom>
        </p:spPr>
        <p:txBody>
          <a:bodyPr/>
          <a:lstStyle>
            <a:lvl1pPr marL="0" indent="0">
              <a:buNone/>
              <a:defRPr sz="1500">
                <a:solidFill>
                  <a:schemeClr val="bg1">
                    <a:lumMod val="95000"/>
                  </a:schemeClr>
                </a:solidFill>
              </a:defRPr>
            </a:lvl1pPr>
          </a:lstStyle>
          <a:p>
            <a:endParaRPr lang="id-ID"/>
          </a:p>
        </p:txBody>
      </p:sp>
      <p:sp>
        <p:nvSpPr>
          <p:cNvPr id="6" name="Picture Placeholder 5">
            <a:extLst>
              <a:ext uri="{FF2B5EF4-FFF2-40B4-BE49-F238E27FC236}">
                <a16:creationId xmlns:a16="http://schemas.microsoft.com/office/drawing/2014/main" id="{A6F7BA77-866E-45FB-A5B7-C18BFF5194B1}"/>
              </a:ext>
            </a:extLst>
          </p:cNvPr>
          <p:cNvSpPr>
            <a:spLocks noGrp="1"/>
          </p:cNvSpPr>
          <p:nvPr>
            <p:ph type="pic" sz="quarter" idx="10"/>
          </p:nvPr>
        </p:nvSpPr>
        <p:spPr>
          <a:xfrm>
            <a:off x="5900413" y="1553671"/>
            <a:ext cx="2508812" cy="3589830"/>
          </a:xfrm>
          <a:prstGeom prst="rect">
            <a:avLst/>
          </a:prstGeom>
        </p:spPr>
        <p:txBody>
          <a:bodyPr/>
          <a:lstStyle>
            <a:lvl1pPr marL="0" indent="0">
              <a:buNone/>
              <a:defRPr sz="1350">
                <a:solidFill>
                  <a:schemeClr val="bg1">
                    <a:lumMod val="95000"/>
                  </a:schemeClr>
                </a:solidFill>
              </a:defRPr>
            </a:lvl1pPr>
          </a:lstStyle>
          <a:p>
            <a:endParaRPr lang="id-ID"/>
          </a:p>
        </p:txBody>
      </p:sp>
    </p:spTree>
    <p:extLst>
      <p:ext uri="{BB962C8B-B14F-4D97-AF65-F5344CB8AC3E}">
        <p14:creationId xmlns:p14="http://schemas.microsoft.com/office/powerpoint/2010/main" val="39334384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63" name="Picture Placeholder 62">
            <a:extLst>
              <a:ext uri="{FF2B5EF4-FFF2-40B4-BE49-F238E27FC236}">
                <a16:creationId xmlns:a16="http://schemas.microsoft.com/office/drawing/2014/main" id="{99ED112F-F8F3-4740-8A53-10F52E732BF4}"/>
              </a:ext>
            </a:extLst>
          </p:cNvPr>
          <p:cNvSpPr>
            <a:spLocks noGrp="1"/>
          </p:cNvSpPr>
          <p:nvPr>
            <p:ph type="pic" sz="quarter" idx="12"/>
          </p:nvPr>
        </p:nvSpPr>
        <p:spPr>
          <a:xfrm>
            <a:off x="427525" y="1260599"/>
            <a:ext cx="1862138" cy="1666876"/>
          </a:xfrm>
          <a:prstGeom prst="rect">
            <a:avLst/>
          </a:prstGeom>
        </p:spPr>
        <p:txBody>
          <a:bodyPr/>
          <a:lstStyle>
            <a:lvl1pPr marL="0" indent="0">
              <a:buNone/>
              <a:defRPr sz="1050">
                <a:solidFill>
                  <a:schemeClr val="tx1"/>
                </a:solidFill>
              </a:defRPr>
            </a:lvl1pPr>
          </a:lstStyle>
          <a:p>
            <a:endParaRPr lang="id-ID"/>
          </a:p>
        </p:txBody>
      </p:sp>
      <p:sp>
        <p:nvSpPr>
          <p:cNvPr id="64" name="Picture Placeholder 62">
            <a:extLst>
              <a:ext uri="{FF2B5EF4-FFF2-40B4-BE49-F238E27FC236}">
                <a16:creationId xmlns:a16="http://schemas.microsoft.com/office/drawing/2014/main" id="{DFB5F275-EC3F-4893-BCEF-29AD1278BB65}"/>
              </a:ext>
            </a:extLst>
          </p:cNvPr>
          <p:cNvSpPr>
            <a:spLocks noGrp="1"/>
          </p:cNvSpPr>
          <p:nvPr>
            <p:ph type="pic" sz="quarter" idx="13"/>
          </p:nvPr>
        </p:nvSpPr>
        <p:spPr>
          <a:xfrm>
            <a:off x="4933967" y="1254411"/>
            <a:ext cx="1862138" cy="1666876"/>
          </a:xfrm>
          <a:prstGeom prst="rect">
            <a:avLst/>
          </a:prstGeom>
        </p:spPr>
        <p:txBody>
          <a:bodyPr/>
          <a:lstStyle>
            <a:lvl1pPr marL="0" indent="0">
              <a:buNone/>
              <a:defRPr sz="1050">
                <a:solidFill>
                  <a:schemeClr val="tx1"/>
                </a:solidFill>
              </a:defRPr>
            </a:lvl1pPr>
          </a:lstStyle>
          <a:p>
            <a:endParaRPr lang="id-ID"/>
          </a:p>
        </p:txBody>
      </p:sp>
      <p:sp>
        <p:nvSpPr>
          <p:cNvPr id="65" name="Picture Placeholder 62">
            <a:extLst>
              <a:ext uri="{FF2B5EF4-FFF2-40B4-BE49-F238E27FC236}">
                <a16:creationId xmlns:a16="http://schemas.microsoft.com/office/drawing/2014/main" id="{170589C8-3C40-451E-936E-5329C0CDA7C8}"/>
              </a:ext>
            </a:extLst>
          </p:cNvPr>
          <p:cNvSpPr>
            <a:spLocks noGrp="1"/>
          </p:cNvSpPr>
          <p:nvPr>
            <p:ph type="pic" sz="quarter" idx="14"/>
          </p:nvPr>
        </p:nvSpPr>
        <p:spPr>
          <a:xfrm>
            <a:off x="4932686" y="3138899"/>
            <a:ext cx="1862138" cy="1666876"/>
          </a:xfrm>
          <a:prstGeom prst="rect">
            <a:avLst/>
          </a:prstGeom>
        </p:spPr>
        <p:txBody>
          <a:bodyPr/>
          <a:lstStyle>
            <a:lvl1pPr marL="0" indent="0">
              <a:buNone/>
              <a:defRPr sz="1050">
                <a:solidFill>
                  <a:schemeClr val="tx1"/>
                </a:solidFill>
              </a:defRPr>
            </a:lvl1pPr>
          </a:lstStyle>
          <a:p>
            <a:endParaRPr lang="id-ID"/>
          </a:p>
        </p:txBody>
      </p:sp>
      <p:sp>
        <p:nvSpPr>
          <p:cNvPr id="66" name="Picture Placeholder 62">
            <a:extLst>
              <a:ext uri="{FF2B5EF4-FFF2-40B4-BE49-F238E27FC236}">
                <a16:creationId xmlns:a16="http://schemas.microsoft.com/office/drawing/2014/main" id="{13595FD3-EE26-4AE8-B755-D17888C07767}"/>
              </a:ext>
            </a:extLst>
          </p:cNvPr>
          <p:cNvSpPr>
            <a:spLocks noGrp="1"/>
          </p:cNvSpPr>
          <p:nvPr>
            <p:ph type="pic" sz="quarter" idx="15"/>
          </p:nvPr>
        </p:nvSpPr>
        <p:spPr>
          <a:xfrm>
            <a:off x="427525" y="3138899"/>
            <a:ext cx="1862138" cy="1666876"/>
          </a:xfrm>
          <a:prstGeom prst="rect">
            <a:avLst/>
          </a:prstGeom>
        </p:spPr>
        <p:txBody>
          <a:bodyPr/>
          <a:lstStyle>
            <a:lvl1pPr marL="0" indent="0">
              <a:buNone/>
              <a:defRPr sz="1050">
                <a:solidFill>
                  <a:schemeClr val="tx1"/>
                </a:solidFill>
              </a:defRPr>
            </a:lvl1pPr>
          </a:lstStyle>
          <a:p>
            <a:endParaRPr lang="id-ID"/>
          </a:p>
        </p:txBody>
      </p:sp>
      <p:sp>
        <p:nvSpPr>
          <p:cNvPr id="12" name="Text Placeholder 7">
            <a:extLst>
              <a:ext uri="{FF2B5EF4-FFF2-40B4-BE49-F238E27FC236}">
                <a16:creationId xmlns:a16="http://schemas.microsoft.com/office/drawing/2014/main" id="{58E3278E-FD5F-4B78-B080-498017C9E1B9}"/>
              </a:ext>
            </a:extLst>
          </p:cNvPr>
          <p:cNvSpPr>
            <a:spLocks noGrp="1"/>
          </p:cNvSpPr>
          <p:nvPr>
            <p:ph type="body" sz="quarter" idx="16"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13" name="Text Placeholder 4">
            <a:extLst>
              <a:ext uri="{FF2B5EF4-FFF2-40B4-BE49-F238E27FC236}">
                <a16:creationId xmlns:a16="http://schemas.microsoft.com/office/drawing/2014/main" id="{7F2C6E60-0B82-4B41-99CC-5D30DDA0567C}"/>
              </a:ext>
            </a:extLst>
          </p:cNvPr>
          <p:cNvSpPr>
            <a:spLocks noGrp="1"/>
          </p:cNvSpPr>
          <p:nvPr>
            <p:ph type="body" sz="quarter" idx="17"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17610322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3E426507-F983-4023-94DD-87F0789EF504}"/>
              </a:ext>
            </a:extLst>
          </p:cNvPr>
          <p:cNvSpPr>
            <a:spLocks noGrp="1"/>
          </p:cNvSpPr>
          <p:nvPr>
            <p:ph type="pic" sz="quarter" idx="10"/>
          </p:nvPr>
        </p:nvSpPr>
        <p:spPr>
          <a:xfrm>
            <a:off x="233499" y="2386357"/>
            <a:ext cx="2787254" cy="1924715"/>
          </a:xfrm>
          <a:prstGeom prst="rect">
            <a:avLst/>
          </a:prstGeom>
        </p:spPr>
        <p:txBody>
          <a:bodyPr/>
          <a:lstStyle>
            <a:lvl1pPr marL="0" indent="0">
              <a:buNone/>
              <a:defRPr sz="1200">
                <a:solidFill>
                  <a:schemeClr val="tx1"/>
                </a:solidFill>
              </a:defRPr>
            </a:lvl1pPr>
          </a:lstStyle>
          <a:p>
            <a:endParaRPr lang="id-ID"/>
          </a:p>
        </p:txBody>
      </p:sp>
      <p:sp>
        <p:nvSpPr>
          <p:cNvPr id="15" name="Picture Placeholder 13">
            <a:extLst>
              <a:ext uri="{FF2B5EF4-FFF2-40B4-BE49-F238E27FC236}">
                <a16:creationId xmlns:a16="http://schemas.microsoft.com/office/drawing/2014/main" id="{FB903DEA-E904-4B7E-8905-F81D6D113117}"/>
              </a:ext>
            </a:extLst>
          </p:cNvPr>
          <p:cNvSpPr>
            <a:spLocks noGrp="1"/>
          </p:cNvSpPr>
          <p:nvPr>
            <p:ph type="pic" sz="quarter" idx="11"/>
          </p:nvPr>
        </p:nvSpPr>
        <p:spPr>
          <a:xfrm>
            <a:off x="3178373" y="2386357"/>
            <a:ext cx="2787254" cy="1924715"/>
          </a:xfrm>
          <a:prstGeom prst="rect">
            <a:avLst/>
          </a:prstGeom>
        </p:spPr>
        <p:txBody>
          <a:bodyPr/>
          <a:lstStyle>
            <a:lvl1pPr marL="0" indent="0">
              <a:buNone/>
              <a:defRPr sz="1200">
                <a:solidFill>
                  <a:schemeClr val="tx1"/>
                </a:solidFill>
              </a:defRPr>
            </a:lvl1pPr>
          </a:lstStyle>
          <a:p>
            <a:endParaRPr lang="id-ID" dirty="0"/>
          </a:p>
        </p:txBody>
      </p:sp>
      <p:sp>
        <p:nvSpPr>
          <p:cNvPr id="16" name="Picture Placeholder 13">
            <a:extLst>
              <a:ext uri="{FF2B5EF4-FFF2-40B4-BE49-F238E27FC236}">
                <a16:creationId xmlns:a16="http://schemas.microsoft.com/office/drawing/2014/main" id="{B13CA57B-0A30-41CE-A803-F99BBF06024E}"/>
              </a:ext>
            </a:extLst>
          </p:cNvPr>
          <p:cNvSpPr>
            <a:spLocks noGrp="1"/>
          </p:cNvSpPr>
          <p:nvPr>
            <p:ph type="pic" sz="quarter" idx="12"/>
          </p:nvPr>
        </p:nvSpPr>
        <p:spPr>
          <a:xfrm>
            <a:off x="6123247" y="2386358"/>
            <a:ext cx="2787254" cy="1924715"/>
          </a:xfrm>
          <a:prstGeom prst="rect">
            <a:avLst/>
          </a:prstGeom>
        </p:spPr>
        <p:txBody>
          <a:bodyPr/>
          <a:lstStyle>
            <a:lvl1pPr marL="0" indent="0">
              <a:buNone/>
              <a:defRPr sz="1200">
                <a:solidFill>
                  <a:schemeClr val="tx1"/>
                </a:solidFill>
              </a:defRPr>
            </a:lvl1pPr>
          </a:lstStyle>
          <a:p>
            <a:endParaRPr lang="id-ID" dirty="0"/>
          </a:p>
        </p:txBody>
      </p:sp>
      <p:sp>
        <p:nvSpPr>
          <p:cNvPr id="12" name="Text Placeholder 7">
            <a:extLst>
              <a:ext uri="{FF2B5EF4-FFF2-40B4-BE49-F238E27FC236}">
                <a16:creationId xmlns:a16="http://schemas.microsoft.com/office/drawing/2014/main" id="{FE1BB1FB-5D65-4DB1-BD25-326F2C000883}"/>
              </a:ext>
            </a:extLst>
          </p:cNvPr>
          <p:cNvSpPr>
            <a:spLocks noGrp="1"/>
          </p:cNvSpPr>
          <p:nvPr>
            <p:ph type="body" sz="quarter" idx="16"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13" name="Text Placeholder 4">
            <a:extLst>
              <a:ext uri="{FF2B5EF4-FFF2-40B4-BE49-F238E27FC236}">
                <a16:creationId xmlns:a16="http://schemas.microsoft.com/office/drawing/2014/main" id="{84307D8D-D81F-4D89-827F-A4D067401695}"/>
              </a:ext>
            </a:extLst>
          </p:cNvPr>
          <p:cNvSpPr>
            <a:spLocks noGrp="1"/>
          </p:cNvSpPr>
          <p:nvPr>
            <p:ph type="body" sz="quarter" idx="17"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185377757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AA8D788-8F79-4AC5-8586-7F45DA36C8C5}"/>
              </a:ext>
            </a:extLst>
          </p:cNvPr>
          <p:cNvSpPr/>
          <p:nvPr userDrawn="1"/>
        </p:nvSpPr>
        <p:spPr>
          <a:xfrm>
            <a:off x="657225" y="1028700"/>
            <a:ext cx="2000250" cy="2971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13"/>
          </a:p>
        </p:txBody>
      </p:sp>
      <p:sp>
        <p:nvSpPr>
          <p:cNvPr id="4" name="Picture Placeholder 3">
            <a:extLst>
              <a:ext uri="{FF2B5EF4-FFF2-40B4-BE49-F238E27FC236}">
                <a16:creationId xmlns:a16="http://schemas.microsoft.com/office/drawing/2014/main" id="{AAE5D2E5-F7AE-444A-A884-C31FB74B84AC}"/>
              </a:ext>
            </a:extLst>
          </p:cNvPr>
          <p:cNvSpPr>
            <a:spLocks noGrp="1"/>
          </p:cNvSpPr>
          <p:nvPr>
            <p:ph type="pic" sz="quarter" idx="10"/>
          </p:nvPr>
        </p:nvSpPr>
        <p:spPr>
          <a:xfrm>
            <a:off x="657225" y="1028700"/>
            <a:ext cx="2000250" cy="2971800"/>
          </a:xfrm>
          <a:prstGeom prst="rect">
            <a:avLst/>
          </a:prstGeom>
        </p:spPr>
        <p:txBody>
          <a:bodyPr/>
          <a:lstStyle>
            <a:lvl1pPr marL="0" indent="0">
              <a:buNone/>
              <a:defRPr sz="1350">
                <a:solidFill>
                  <a:schemeClr val="bg1"/>
                </a:solidFill>
              </a:defRPr>
            </a:lvl1pPr>
          </a:lstStyle>
          <a:p>
            <a:endParaRPr lang="id-ID"/>
          </a:p>
        </p:txBody>
      </p:sp>
    </p:spTree>
    <p:extLst>
      <p:ext uri="{BB962C8B-B14F-4D97-AF65-F5344CB8AC3E}">
        <p14:creationId xmlns:p14="http://schemas.microsoft.com/office/powerpoint/2010/main" val="1107002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773218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C9492A6-127E-450F-976C-EF13748EE54C}"/>
              </a:ext>
            </a:extLst>
          </p:cNvPr>
          <p:cNvSpPr>
            <a:spLocks noGrp="1"/>
          </p:cNvSpPr>
          <p:nvPr>
            <p:ph type="pic" sz="quarter" idx="10"/>
          </p:nvPr>
        </p:nvSpPr>
        <p:spPr>
          <a:xfrm>
            <a:off x="3800475" y="1614488"/>
            <a:ext cx="1528763" cy="2686050"/>
          </a:xfrm>
          <a:prstGeom prst="rect">
            <a:avLst/>
          </a:prstGeom>
        </p:spPr>
        <p:txBody>
          <a:bodyPr/>
          <a:lstStyle>
            <a:lvl1pPr marL="0" indent="0">
              <a:buNone/>
              <a:defRPr sz="1500">
                <a:solidFill>
                  <a:schemeClr val="bg1"/>
                </a:solidFill>
              </a:defRPr>
            </a:lvl1pPr>
          </a:lstStyle>
          <a:p>
            <a:endParaRPr lang="id-ID"/>
          </a:p>
        </p:txBody>
      </p:sp>
      <p:sp>
        <p:nvSpPr>
          <p:cNvPr id="6" name="Picture Placeholder 4">
            <a:extLst>
              <a:ext uri="{FF2B5EF4-FFF2-40B4-BE49-F238E27FC236}">
                <a16:creationId xmlns:a16="http://schemas.microsoft.com/office/drawing/2014/main" id="{B26967B0-26B4-4106-AD4C-13A7601DC46B}"/>
              </a:ext>
            </a:extLst>
          </p:cNvPr>
          <p:cNvSpPr>
            <a:spLocks noGrp="1"/>
          </p:cNvSpPr>
          <p:nvPr>
            <p:ph type="pic" sz="quarter" idx="11"/>
          </p:nvPr>
        </p:nvSpPr>
        <p:spPr>
          <a:xfrm>
            <a:off x="5547631" y="1614488"/>
            <a:ext cx="1528763" cy="2686050"/>
          </a:xfrm>
          <a:prstGeom prst="rect">
            <a:avLst/>
          </a:prstGeom>
        </p:spPr>
        <p:txBody>
          <a:bodyPr/>
          <a:lstStyle>
            <a:lvl1pPr marL="0" indent="0">
              <a:buNone/>
              <a:defRPr sz="1350"/>
            </a:lvl1pPr>
          </a:lstStyle>
          <a:p>
            <a:endParaRPr lang="id-ID"/>
          </a:p>
        </p:txBody>
      </p:sp>
      <p:sp>
        <p:nvSpPr>
          <p:cNvPr id="7" name="Picture Placeholder 4">
            <a:extLst>
              <a:ext uri="{FF2B5EF4-FFF2-40B4-BE49-F238E27FC236}">
                <a16:creationId xmlns:a16="http://schemas.microsoft.com/office/drawing/2014/main" id="{B45AFC39-E833-4440-B131-F9FF35A67A37}"/>
              </a:ext>
            </a:extLst>
          </p:cNvPr>
          <p:cNvSpPr>
            <a:spLocks noGrp="1"/>
          </p:cNvSpPr>
          <p:nvPr>
            <p:ph type="pic" sz="quarter" idx="12"/>
          </p:nvPr>
        </p:nvSpPr>
        <p:spPr>
          <a:xfrm>
            <a:off x="2053319" y="1614488"/>
            <a:ext cx="1528763" cy="2686050"/>
          </a:xfrm>
          <a:prstGeom prst="rect">
            <a:avLst/>
          </a:prstGeom>
        </p:spPr>
        <p:txBody>
          <a:bodyPr/>
          <a:lstStyle>
            <a:lvl1pPr marL="0" indent="0">
              <a:buNone/>
              <a:defRPr sz="1350"/>
            </a:lvl1pPr>
          </a:lstStyle>
          <a:p>
            <a:endParaRPr lang="id-ID"/>
          </a:p>
        </p:txBody>
      </p:sp>
      <p:sp>
        <p:nvSpPr>
          <p:cNvPr id="8" name="Picture Placeholder 4">
            <a:extLst>
              <a:ext uri="{FF2B5EF4-FFF2-40B4-BE49-F238E27FC236}">
                <a16:creationId xmlns:a16="http://schemas.microsoft.com/office/drawing/2014/main" id="{43B9397F-9F13-40A9-93FC-035D6A01CD8F}"/>
              </a:ext>
            </a:extLst>
          </p:cNvPr>
          <p:cNvSpPr>
            <a:spLocks noGrp="1"/>
          </p:cNvSpPr>
          <p:nvPr>
            <p:ph type="pic" sz="quarter" idx="13"/>
          </p:nvPr>
        </p:nvSpPr>
        <p:spPr>
          <a:xfrm>
            <a:off x="7311115" y="1614488"/>
            <a:ext cx="1528763" cy="2686050"/>
          </a:xfrm>
          <a:prstGeom prst="rect">
            <a:avLst/>
          </a:prstGeom>
        </p:spPr>
        <p:txBody>
          <a:bodyPr/>
          <a:lstStyle>
            <a:lvl1pPr marL="0" indent="0">
              <a:buNone/>
              <a:defRPr sz="1350"/>
            </a:lvl1pPr>
          </a:lstStyle>
          <a:p>
            <a:endParaRPr lang="id-ID"/>
          </a:p>
        </p:txBody>
      </p:sp>
      <p:sp>
        <p:nvSpPr>
          <p:cNvPr id="9" name="Picture Placeholder 4">
            <a:extLst>
              <a:ext uri="{FF2B5EF4-FFF2-40B4-BE49-F238E27FC236}">
                <a16:creationId xmlns:a16="http://schemas.microsoft.com/office/drawing/2014/main" id="{E11E758B-5B7C-4E7D-8095-562EF8858922}"/>
              </a:ext>
            </a:extLst>
          </p:cNvPr>
          <p:cNvSpPr>
            <a:spLocks noGrp="1"/>
          </p:cNvSpPr>
          <p:nvPr>
            <p:ph type="pic" sz="quarter" idx="14"/>
          </p:nvPr>
        </p:nvSpPr>
        <p:spPr>
          <a:xfrm>
            <a:off x="289835" y="1614488"/>
            <a:ext cx="1528763" cy="2686050"/>
          </a:xfrm>
          <a:prstGeom prst="rect">
            <a:avLst/>
          </a:prstGeom>
        </p:spPr>
        <p:txBody>
          <a:bodyPr/>
          <a:lstStyle>
            <a:lvl1pPr marL="0" indent="0">
              <a:buNone/>
              <a:defRPr sz="1350"/>
            </a:lvl1pPr>
          </a:lstStyle>
          <a:p>
            <a:endParaRPr lang="id-ID"/>
          </a:p>
        </p:txBody>
      </p:sp>
      <p:sp>
        <p:nvSpPr>
          <p:cNvPr id="11" name="Picture Placeholder 4">
            <a:extLst>
              <a:ext uri="{FF2B5EF4-FFF2-40B4-BE49-F238E27FC236}">
                <a16:creationId xmlns:a16="http://schemas.microsoft.com/office/drawing/2014/main" id="{A72CD0DD-3533-4994-8593-30B7EA044819}"/>
              </a:ext>
            </a:extLst>
          </p:cNvPr>
          <p:cNvSpPr>
            <a:spLocks noGrp="1"/>
          </p:cNvSpPr>
          <p:nvPr>
            <p:ph type="pic" sz="quarter" idx="16"/>
          </p:nvPr>
        </p:nvSpPr>
        <p:spPr>
          <a:xfrm>
            <a:off x="5547631" y="1614488"/>
            <a:ext cx="1528763" cy="2686050"/>
          </a:xfrm>
          <a:prstGeom prst="rect">
            <a:avLst/>
          </a:prstGeom>
        </p:spPr>
        <p:txBody>
          <a:bodyPr/>
          <a:lstStyle>
            <a:lvl1pPr marL="0" indent="0">
              <a:buNone/>
              <a:defRPr sz="1350"/>
            </a:lvl1pPr>
          </a:lstStyle>
          <a:p>
            <a:endParaRPr lang="id-ID"/>
          </a:p>
        </p:txBody>
      </p:sp>
      <p:sp>
        <p:nvSpPr>
          <p:cNvPr id="12" name="Picture Placeholder 4">
            <a:extLst>
              <a:ext uri="{FF2B5EF4-FFF2-40B4-BE49-F238E27FC236}">
                <a16:creationId xmlns:a16="http://schemas.microsoft.com/office/drawing/2014/main" id="{54C079B5-4CD4-429B-A9B8-3CD466314BEC}"/>
              </a:ext>
            </a:extLst>
          </p:cNvPr>
          <p:cNvSpPr>
            <a:spLocks noGrp="1"/>
          </p:cNvSpPr>
          <p:nvPr>
            <p:ph type="pic" sz="quarter" idx="17"/>
          </p:nvPr>
        </p:nvSpPr>
        <p:spPr>
          <a:xfrm>
            <a:off x="2053319" y="1614488"/>
            <a:ext cx="1528763" cy="2686050"/>
          </a:xfrm>
          <a:prstGeom prst="rect">
            <a:avLst/>
          </a:prstGeom>
        </p:spPr>
        <p:txBody>
          <a:bodyPr/>
          <a:lstStyle>
            <a:lvl1pPr marL="0" indent="0">
              <a:buNone/>
              <a:defRPr sz="1350"/>
            </a:lvl1pPr>
          </a:lstStyle>
          <a:p>
            <a:endParaRPr lang="id-ID"/>
          </a:p>
        </p:txBody>
      </p:sp>
      <p:sp>
        <p:nvSpPr>
          <p:cNvPr id="13" name="Picture Placeholder 4">
            <a:extLst>
              <a:ext uri="{FF2B5EF4-FFF2-40B4-BE49-F238E27FC236}">
                <a16:creationId xmlns:a16="http://schemas.microsoft.com/office/drawing/2014/main" id="{1294BCB6-559B-4C4E-B065-C5C3B33756BA}"/>
              </a:ext>
            </a:extLst>
          </p:cNvPr>
          <p:cNvSpPr>
            <a:spLocks noGrp="1"/>
          </p:cNvSpPr>
          <p:nvPr>
            <p:ph type="pic" sz="quarter" idx="18"/>
          </p:nvPr>
        </p:nvSpPr>
        <p:spPr>
          <a:xfrm>
            <a:off x="7311115" y="1614488"/>
            <a:ext cx="1528763" cy="2686050"/>
          </a:xfrm>
          <a:prstGeom prst="rect">
            <a:avLst/>
          </a:prstGeom>
        </p:spPr>
        <p:txBody>
          <a:bodyPr/>
          <a:lstStyle>
            <a:lvl1pPr marL="0" indent="0">
              <a:buNone/>
              <a:defRPr sz="1350"/>
            </a:lvl1pPr>
          </a:lstStyle>
          <a:p>
            <a:endParaRPr lang="id-ID"/>
          </a:p>
        </p:txBody>
      </p:sp>
      <p:sp>
        <p:nvSpPr>
          <p:cNvPr id="14" name="Picture Placeholder 4">
            <a:extLst>
              <a:ext uri="{FF2B5EF4-FFF2-40B4-BE49-F238E27FC236}">
                <a16:creationId xmlns:a16="http://schemas.microsoft.com/office/drawing/2014/main" id="{1CF2360A-58A2-4D2F-961F-A26AA2A81F4E}"/>
              </a:ext>
            </a:extLst>
          </p:cNvPr>
          <p:cNvSpPr>
            <a:spLocks noGrp="1"/>
          </p:cNvSpPr>
          <p:nvPr>
            <p:ph type="pic" sz="quarter" idx="19"/>
          </p:nvPr>
        </p:nvSpPr>
        <p:spPr>
          <a:xfrm>
            <a:off x="289835" y="1614488"/>
            <a:ext cx="1528763" cy="2686050"/>
          </a:xfrm>
          <a:prstGeom prst="rect">
            <a:avLst/>
          </a:prstGeom>
        </p:spPr>
        <p:txBody>
          <a:bodyPr/>
          <a:lstStyle>
            <a:lvl1pPr marL="0" indent="0">
              <a:buNone/>
              <a:defRPr sz="1350"/>
            </a:lvl1pPr>
          </a:lstStyle>
          <a:p>
            <a:endParaRPr lang="id-ID"/>
          </a:p>
        </p:txBody>
      </p:sp>
      <p:sp>
        <p:nvSpPr>
          <p:cNvPr id="17" name="Text Placeholder 7">
            <a:extLst>
              <a:ext uri="{FF2B5EF4-FFF2-40B4-BE49-F238E27FC236}">
                <a16:creationId xmlns:a16="http://schemas.microsoft.com/office/drawing/2014/main" id="{16166DF5-704F-4B0A-A065-020092DA4815}"/>
              </a:ext>
            </a:extLst>
          </p:cNvPr>
          <p:cNvSpPr>
            <a:spLocks noGrp="1"/>
          </p:cNvSpPr>
          <p:nvPr>
            <p:ph type="body" sz="quarter" idx="20"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18" name="Text Placeholder 4">
            <a:extLst>
              <a:ext uri="{FF2B5EF4-FFF2-40B4-BE49-F238E27FC236}">
                <a16:creationId xmlns:a16="http://schemas.microsoft.com/office/drawing/2014/main" id="{7C7961B6-CA54-4497-BB0E-2B1BCC1EA9AA}"/>
              </a:ext>
            </a:extLst>
          </p:cNvPr>
          <p:cNvSpPr>
            <a:spLocks noGrp="1"/>
          </p:cNvSpPr>
          <p:nvPr>
            <p:ph type="body" sz="quarter" idx="2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21709781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F9F7484-7365-4E2C-AE56-47738E8AF38C}"/>
              </a:ext>
            </a:extLst>
          </p:cNvPr>
          <p:cNvSpPr>
            <a:spLocks noGrp="1"/>
          </p:cNvSpPr>
          <p:nvPr>
            <p:ph type="pic" sz="quarter" idx="12"/>
          </p:nvPr>
        </p:nvSpPr>
        <p:spPr>
          <a:xfrm>
            <a:off x="671513" y="1057275"/>
            <a:ext cx="694135" cy="694135"/>
          </a:xfrm>
          <a:prstGeom prst="rect">
            <a:avLst/>
          </a:prstGeom>
        </p:spPr>
        <p:txBody>
          <a:bodyPr/>
          <a:lstStyle>
            <a:lvl1pPr marL="0" indent="0">
              <a:buNone/>
              <a:defRPr sz="900">
                <a:solidFill>
                  <a:schemeClr val="tx1"/>
                </a:solidFill>
              </a:defRPr>
            </a:lvl1pPr>
          </a:lstStyle>
          <a:p>
            <a:endParaRPr lang="id-ID"/>
          </a:p>
        </p:txBody>
      </p:sp>
      <p:sp>
        <p:nvSpPr>
          <p:cNvPr id="25" name="Picture Placeholder 3">
            <a:extLst>
              <a:ext uri="{FF2B5EF4-FFF2-40B4-BE49-F238E27FC236}">
                <a16:creationId xmlns:a16="http://schemas.microsoft.com/office/drawing/2014/main" id="{FBC785F9-9304-45D4-A975-B388CE9C17E0}"/>
              </a:ext>
            </a:extLst>
          </p:cNvPr>
          <p:cNvSpPr>
            <a:spLocks noGrp="1"/>
          </p:cNvSpPr>
          <p:nvPr>
            <p:ph type="pic" sz="quarter" idx="13"/>
          </p:nvPr>
        </p:nvSpPr>
        <p:spPr>
          <a:xfrm>
            <a:off x="4571527" y="1057275"/>
            <a:ext cx="694135" cy="694135"/>
          </a:xfrm>
          <a:prstGeom prst="rect">
            <a:avLst/>
          </a:prstGeom>
        </p:spPr>
        <p:txBody>
          <a:bodyPr/>
          <a:lstStyle>
            <a:lvl1pPr marL="0" indent="0">
              <a:buNone/>
              <a:defRPr sz="900">
                <a:solidFill>
                  <a:schemeClr val="tx1"/>
                </a:solidFill>
              </a:defRPr>
            </a:lvl1pPr>
          </a:lstStyle>
          <a:p>
            <a:endParaRPr lang="id-ID"/>
          </a:p>
        </p:txBody>
      </p:sp>
      <p:sp>
        <p:nvSpPr>
          <p:cNvPr id="26" name="Picture Placeholder 3">
            <a:extLst>
              <a:ext uri="{FF2B5EF4-FFF2-40B4-BE49-F238E27FC236}">
                <a16:creationId xmlns:a16="http://schemas.microsoft.com/office/drawing/2014/main" id="{F8DD8259-725A-4DC9-B471-1E547F1A1A15}"/>
              </a:ext>
            </a:extLst>
          </p:cNvPr>
          <p:cNvSpPr>
            <a:spLocks noGrp="1"/>
          </p:cNvSpPr>
          <p:nvPr>
            <p:ph type="pic" sz="quarter" idx="14"/>
          </p:nvPr>
        </p:nvSpPr>
        <p:spPr>
          <a:xfrm>
            <a:off x="671512" y="2981814"/>
            <a:ext cx="694135" cy="694135"/>
          </a:xfrm>
          <a:prstGeom prst="rect">
            <a:avLst/>
          </a:prstGeom>
        </p:spPr>
        <p:txBody>
          <a:bodyPr/>
          <a:lstStyle>
            <a:lvl1pPr marL="0" indent="0">
              <a:buNone/>
              <a:defRPr sz="900">
                <a:solidFill>
                  <a:schemeClr val="tx1"/>
                </a:solidFill>
              </a:defRPr>
            </a:lvl1pPr>
          </a:lstStyle>
          <a:p>
            <a:endParaRPr lang="id-ID"/>
          </a:p>
        </p:txBody>
      </p:sp>
      <p:sp>
        <p:nvSpPr>
          <p:cNvPr id="27" name="Picture Placeholder 3">
            <a:extLst>
              <a:ext uri="{FF2B5EF4-FFF2-40B4-BE49-F238E27FC236}">
                <a16:creationId xmlns:a16="http://schemas.microsoft.com/office/drawing/2014/main" id="{F9F048CF-2FB2-46F9-8546-1D5F5C4D64C8}"/>
              </a:ext>
            </a:extLst>
          </p:cNvPr>
          <p:cNvSpPr>
            <a:spLocks noGrp="1"/>
          </p:cNvSpPr>
          <p:nvPr>
            <p:ph type="pic" sz="quarter" idx="15"/>
          </p:nvPr>
        </p:nvSpPr>
        <p:spPr>
          <a:xfrm>
            <a:off x="4571527" y="2981813"/>
            <a:ext cx="694135" cy="694135"/>
          </a:xfrm>
          <a:prstGeom prst="rect">
            <a:avLst/>
          </a:prstGeom>
        </p:spPr>
        <p:txBody>
          <a:bodyPr/>
          <a:lstStyle>
            <a:lvl1pPr marL="0" indent="0">
              <a:buNone/>
              <a:defRPr sz="900">
                <a:solidFill>
                  <a:schemeClr val="tx1"/>
                </a:solidFill>
              </a:defRPr>
            </a:lvl1pPr>
          </a:lstStyle>
          <a:p>
            <a:endParaRPr lang="id-ID"/>
          </a:p>
        </p:txBody>
      </p:sp>
      <p:sp>
        <p:nvSpPr>
          <p:cNvPr id="12" name="Text Placeholder 7">
            <a:extLst>
              <a:ext uri="{FF2B5EF4-FFF2-40B4-BE49-F238E27FC236}">
                <a16:creationId xmlns:a16="http://schemas.microsoft.com/office/drawing/2014/main" id="{FF6140B4-316C-433E-A2BB-50DB63A2BB55}"/>
              </a:ext>
            </a:extLst>
          </p:cNvPr>
          <p:cNvSpPr>
            <a:spLocks noGrp="1"/>
          </p:cNvSpPr>
          <p:nvPr>
            <p:ph type="body" sz="quarter" idx="20"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13" name="Text Placeholder 4">
            <a:extLst>
              <a:ext uri="{FF2B5EF4-FFF2-40B4-BE49-F238E27FC236}">
                <a16:creationId xmlns:a16="http://schemas.microsoft.com/office/drawing/2014/main" id="{DA73EA7A-5459-4568-82EA-F6228300FC5E}"/>
              </a:ext>
            </a:extLst>
          </p:cNvPr>
          <p:cNvSpPr>
            <a:spLocks noGrp="1"/>
          </p:cNvSpPr>
          <p:nvPr>
            <p:ph type="body" sz="quarter" idx="2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27076657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2_Title and Conten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A97B841-9E05-4695-99BE-CCBEF1D0B5B0}"/>
              </a:ext>
            </a:extLst>
          </p:cNvPr>
          <p:cNvSpPr>
            <a:spLocks noGrp="1"/>
          </p:cNvSpPr>
          <p:nvPr>
            <p:ph type="pic" sz="quarter" idx="10"/>
          </p:nvPr>
        </p:nvSpPr>
        <p:spPr>
          <a:xfrm>
            <a:off x="0" y="0"/>
            <a:ext cx="3038475" cy="5143500"/>
          </a:xfrm>
          <a:prstGeom prst="rect">
            <a:avLst/>
          </a:prstGeom>
        </p:spPr>
        <p:txBody>
          <a:bodyPr/>
          <a:lstStyle>
            <a:lvl1pPr marL="0" indent="0">
              <a:buNone/>
              <a:defRPr sz="1350"/>
            </a:lvl1pPr>
          </a:lstStyle>
          <a:p>
            <a:endParaRPr lang="id-ID"/>
          </a:p>
        </p:txBody>
      </p:sp>
      <p:sp>
        <p:nvSpPr>
          <p:cNvPr id="9" name="Picture Placeholder 8">
            <a:extLst>
              <a:ext uri="{FF2B5EF4-FFF2-40B4-BE49-F238E27FC236}">
                <a16:creationId xmlns:a16="http://schemas.microsoft.com/office/drawing/2014/main" id="{7EE42FDD-0C68-4499-93EF-A7A89B0A6FE4}"/>
              </a:ext>
            </a:extLst>
          </p:cNvPr>
          <p:cNvSpPr>
            <a:spLocks noGrp="1"/>
          </p:cNvSpPr>
          <p:nvPr>
            <p:ph type="pic" sz="quarter" idx="11"/>
          </p:nvPr>
        </p:nvSpPr>
        <p:spPr>
          <a:xfrm>
            <a:off x="3038475" y="2571750"/>
            <a:ext cx="3038475" cy="2571750"/>
          </a:xfrm>
          <a:prstGeom prst="rect">
            <a:avLst/>
          </a:prstGeom>
        </p:spPr>
        <p:txBody>
          <a:bodyPr/>
          <a:lstStyle>
            <a:lvl1pPr marL="0" indent="0">
              <a:buNone/>
              <a:defRPr sz="1350"/>
            </a:lvl1pPr>
          </a:lstStyle>
          <a:p>
            <a:endParaRPr lang="id-ID"/>
          </a:p>
        </p:txBody>
      </p:sp>
      <p:sp>
        <p:nvSpPr>
          <p:cNvPr id="10" name="Picture Placeholder 8">
            <a:extLst>
              <a:ext uri="{FF2B5EF4-FFF2-40B4-BE49-F238E27FC236}">
                <a16:creationId xmlns:a16="http://schemas.microsoft.com/office/drawing/2014/main" id="{81E397B4-7D7D-4096-AA33-6F83210FABDB}"/>
              </a:ext>
            </a:extLst>
          </p:cNvPr>
          <p:cNvSpPr>
            <a:spLocks noGrp="1"/>
          </p:cNvSpPr>
          <p:nvPr>
            <p:ph type="pic" sz="quarter" idx="12"/>
          </p:nvPr>
        </p:nvSpPr>
        <p:spPr>
          <a:xfrm>
            <a:off x="6086475" y="0"/>
            <a:ext cx="3057525" cy="2571750"/>
          </a:xfrm>
          <a:prstGeom prst="rect">
            <a:avLst/>
          </a:prstGeom>
        </p:spPr>
        <p:txBody>
          <a:bodyPr/>
          <a:lstStyle>
            <a:lvl1pPr marL="0" indent="0">
              <a:buNone/>
              <a:defRPr sz="1350"/>
            </a:lvl1pPr>
          </a:lstStyle>
          <a:p>
            <a:endParaRPr lang="id-ID"/>
          </a:p>
        </p:txBody>
      </p:sp>
    </p:spTree>
    <p:extLst>
      <p:ext uri="{BB962C8B-B14F-4D97-AF65-F5344CB8AC3E}">
        <p14:creationId xmlns:p14="http://schemas.microsoft.com/office/powerpoint/2010/main" val="112286901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1_Title and Content">
    <p:spTree>
      <p:nvGrpSpPr>
        <p:cNvPr id="1" name=""/>
        <p:cNvGrpSpPr/>
        <p:nvPr/>
      </p:nvGrpSpPr>
      <p:grpSpPr>
        <a:xfrm>
          <a:off x="0" y="0"/>
          <a:ext cx="0" cy="0"/>
          <a:chOff x="0" y="0"/>
          <a:chExt cx="0" cy="0"/>
        </a:xfrm>
      </p:grpSpPr>
      <p:sp>
        <p:nvSpPr>
          <p:cNvPr id="4" name="Picture Placeholder 34">
            <a:extLst>
              <a:ext uri="{FF2B5EF4-FFF2-40B4-BE49-F238E27FC236}">
                <a16:creationId xmlns:a16="http://schemas.microsoft.com/office/drawing/2014/main" id="{81931C49-9BC2-42D2-9B78-93D59A0CBA17}"/>
              </a:ext>
            </a:extLst>
          </p:cNvPr>
          <p:cNvSpPr>
            <a:spLocks noGrp="1"/>
          </p:cNvSpPr>
          <p:nvPr>
            <p:ph type="pic" sz="quarter" idx="37"/>
          </p:nvPr>
        </p:nvSpPr>
        <p:spPr>
          <a:xfrm>
            <a:off x="590368" y="1244490"/>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10" name="Picture Placeholder 34">
            <a:extLst>
              <a:ext uri="{FF2B5EF4-FFF2-40B4-BE49-F238E27FC236}">
                <a16:creationId xmlns:a16="http://schemas.microsoft.com/office/drawing/2014/main" id="{9B410E32-367B-495A-9B9B-57BD9A352F73}"/>
              </a:ext>
            </a:extLst>
          </p:cNvPr>
          <p:cNvSpPr>
            <a:spLocks noGrp="1"/>
          </p:cNvSpPr>
          <p:nvPr>
            <p:ph type="pic" sz="quarter" idx="41"/>
          </p:nvPr>
        </p:nvSpPr>
        <p:spPr>
          <a:xfrm>
            <a:off x="2293494" y="1244490"/>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12" name="Picture Placeholder 34">
            <a:extLst>
              <a:ext uri="{FF2B5EF4-FFF2-40B4-BE49-F238E27FC236}">
                <a16:creationId xmlns:a16="http://schemas.microsoft.com/office/drawing/2014/main" id="{67B5B1B7-D9BD-4F1B-AC16-E5FE18DE1C6E}"/>
              </a:ext>
            </a:extLst>
          </p:cNvPr>
          <p:cNvSpPr>
            <a:spLocks noGrp="1"/>
          </p:cNvSpPr>
          <p:nvPr>
            <p:ph type="pic" sz="quarter" idx="43"/>
          </p:nvPr>
        </p:nvSpPr>
        <p:spPr>
          <a:xfrm>
            <a:off x="3996620" y="1244490"/>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14" name="Picture Placeholder 34">
            <a:extLst>
              <a:ext uri="{FF2B5EF4-FFF2-40B4-BE49-F238E27FC236}">
                <a16:creationId xmlns:a16="http://schemas.microsoft.com/office/drawing/2014/main" id="{085623CC-4401-4A1B-A232-68048A5710A9}"/>
              </a:ext>
            </a:extLst>
          </p:cNvPr>
          <p:cNvSpPr>
            <a:spLocks noGrp="1"/>
          </p:cNvSpPr>
          <p:nvPr>
            <p:ph type="pic" sz="quarter" idx="45"/>
          </p:nvPr>
        </p:nvSpPr>
        <p:spPr>
          <a:xfrm>
            <a:off x="5699747" y="1244490"/>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16" name="Picture Placeholder 34">
            <a:extLst>
              <a:ext uri="{FF2B5EF4-FFF2-40B4-BE49-F238E27FC236}">
                <a16:creationId xmlns:a16="http://schemas.microsoft.com/office/drawing/2014/main" id="{410577DB-BA96-437B-9687-7A905BA15EF5}"/>
              </a:ext>
            </a:extLst>
          </p:cNvPr>
          <p:cNvSpPr>
            <a:spLocks noGrp="1"/>
          </p:cNvSpPr>
          <p:nvPr>
            <p:ph type="pic" sz="quarter" idx="47"/>
          </p:nvPr>
        </p:nvSpPr>
        <p:spPr>
          <a:xfrm>
            <a:off x="7402873" y="1244490"/>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18" name="Picture Placeholder 34">
            <a:extLst>
              <a:ext uri="{FF2B5EF4-FFF2-40B4-BE49-F238E27FC236}">
                <a16:creationId xmlns:a16="http://schemas.microsoft.com/office/drawing/2014/main" id="{1EBEB487-637C-4453-8B7F-1EB12E0BFFB1}"/>
              </a:ext>
            </a:extLst>
          </p:cNvPr>
          <p:cNvSpPr>
            <a:spLocks noGrp="1"/>
          </p:cNvSpPr>
          <p:nvPr>
            <p:ph type="pic" sz="quarter" idx="49"/>
          </p:nvPr>
        </p:nvSpPr>
        <p:spPr>
          <a:xfrm>
            <a:off x="590368" y="3076192"/>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20" name="Picture Placeholder 34">
            <a:extLst>
              <a:ext uri="{FF2B5EF4-FFF2-40B4-BE49-F238E27FC236}">
                <a16:creationId xmlns:a16="http://schemas.microsoft.com/office/drawing/2014/main" id="{AAE0D0CB-8BCA-4CB1-9B7F-C00C535359D0}"/>
              </a:ext>
            </a:extLst>
          </p:cNvPr>
          <p:cNvSpPr>
            <a:spLocks noGrp="1"/>
          </p:cNvSpPr>
          <p:nvPr>
            <p:ph type="pic" sz="quarter" idx="51"/>
          </p:nvPr>
        </p:nvSpPr>
        <p:spPr>
          <a:xfrm>
            <a:off x="2293494" y="3076192"/>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22" name="Picture Placeholder 34">
            <a:extLst>
              <a:ext uri="{FF2B5EF4-FFF2-40B4-BE49-F238E27FC236}">
                <a16:creationId xmlns:a16="http://schemas.microsoft.com/office/drawing/2014/main" id="{655B8706-A1A0-46A0-99CB-EF7A64F5EE77}"/>
              </a:ext>
            </a:extLst>
          </p:cNvPr>
          <p:cNvSpPr>
            <a:spLocks noGrp="1"/>
          </p:cNvSpPr>
          <p:nvPr>
            <p:ph type="pic" sz="quarter" idx="53"/>
          </p:nvPr>
        </p:nvSpPr>
        <p:spPr>
          <a:xfrm>
            <a:off x="3996620" y="3076192"/>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24" name="Picture Placeholder 34">
            <a:extLst>
              <a:ext uri="{FF2B5EF4-FFF2-40B4-BE49-F238E27FC236}">
                <a16:creationId xmlns:a16="http://schemas.microsoft.com/office/drawing/2014/main" id="{E5006657-986E-48DA-9147-03EC49270313}"/>
              </a:ext>
            </a:extLst>
          </p:cNvPr>
          <p:cNvSpPr>
            <a:spLocks noGrp="1"/>
          </p:cNvSpPr>
          <p:nvPr>
            <p:ph type="pic" sz="quarter" idx="55"/>
          </p:nvPr>
        </p:nvSpPr>
        <p:spPr>
          <a:xfrm>
            <a:off x="5699747" y="3076192"/>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26" name="Picture Placeholder 34">
            <a:extLst>
              <a:ext uri="{FF2B5EF4-FFF2-40B4-BE49-F238E27FC236}">
                <a16:creationId xmlns:a16="http://schemas.microsoft.com/office/drawing/2014/main" id="{8865F424-BFF3-45BD-949C-DC7BB95129FF}"/>
              </a:ext>
            </a:extLst>
          </p:cNvPr>
          <p:cNvSpPr>
            <a:spLocks noGrp="1"/>
          </p:cNvSpPr>
          <p:nvPr>
            <p:ph type="pic" sz="quarter" idx="57"/>
          </p:nvPr>
        </p:nvSpPr>
        <p:spPr>
          <a:xfrm>
            <a:off x="7402873" y="3076192"/>
            <a:ext cx="1150758" cy="1150758"/>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48" name="Text Placeholder 7">
            <a:extLst>
              <a:ext uri="{FF2B5EF4-FFF2-40B4-BE49-F238E27FC236}">
                <a16:creationId xmlns:a16="http://schemas.microsoft.com/office/drawing/2014/main" id="{D67FA9EC-298A-4DCE-8205-728323C04F9A}"/>
              </a:ext>
            </a:extLst>
          </p:cNvPr>
          <p:cNvSpPr>
            <a:spLocks noGrp="1"/>
          </p:cNvSpPr>
          <p:nvPr>
            <p:ph type="body" sz="quarter" idx="20"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49" name="Text Placeholder 4">
            <a:extLst>
              <a:ext uri="{FF2B5EF4-FFF2-40B4-BE49-F238E27FC236}">
                <a16:creationId xmlns:a16="http://schemas.microsoft.com/office/drawing/2014/main" id="{D2EF37B8-2F09-4F15-AF11-7D0AFEBF7D6A}"/>
              </a:ext>
            </a:extLst>
          </p:cNvPr>
          <p:cNvSpPr>
            <a:spLocks noGrp="1"/>
          </p:cNvSpPr>
          <p:nvPr>
            <p:ph type="body" sz="quarter" idx="2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2948079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Title and Content">
    <p:spTree>
      <p:nvGrpSpPr>
        <p:cNvPr id="1" name=""/>
        <p:cNvGrpSpPr/>
        <p:nvPr/>
      </p:nvGrpSpPr>
      <p:grpSpPr>
        <a:xfrm>
          <a:off x="0" y="0"/>
          <a:ext cx="0" cy="0"/>
          <a:chOff x="0" y="0"/>
          <a:chExt cx="0" cy="0"/>
        </a:xfrm>
      </p:grpSpPr>
      <p:sp>
        <p:nvSpPr>
          <p:cNvPr id="7" name="Picture Placeholder 2">
            <a:extLst>
              <a:ext uri="{FF2B5EF4-FFF2-40B4-BE49-F238E27FC236}">
                <a16:creationId xmlns:a16="http://schemas.microsoft.com/office/drawing/2014/main" id="{96D6CCE7-386C-4BBA-A19D-05356E9FBA96}"/>
              </a:ext>
            </a:extLst>
          </p:cNvPr>
          <p:cNvSpPr>
            <a:spLocks noGrp="1"/>
          </p:cNvSpPr>
          <p:nvPr>
            <p:ph type="pic" sz="quarter" idx="22"/>
          </p:nvPr>
        </p:nvSpPr>
        <p:spPr>
          <a:xfrm>
            <a:off x="3010495" y="1839856"/>
            <a:ext cx="3123009" cy="2196704"/>
          </a:xfrm>
          <a:prstGeom prst="rect">
            <a:avLst/>
          </a:prstGeom>
        </p:spPr>
        <p:txBody>
          <a:bodyPr/>
          <a:lstStyle>
            <a:lvl1pPr marL="0" indent="0">
              <a:buNone/>
              <a:defRPr sz="1200">
                <a:solidFill>
                  <a:schemeClr val="tx1">
                    <a:lumMod val="85000"/>
                    <a:lumOff val="15000"/>
                  </a:schemeClr>
                </a:solidFill>
              </a:defRPr>
            </a:lvl1pPr>
          </a:lstStyle>
          <a:p>
            <a:endParaRPr lang="id-ID"/>
          </a:p>
        </p:txBody>
      </p:sp>
      <p:sp>
        <p:nvSpPr>
          <p:cNvPr id="5" name="Text Placeholder 7">
            <a:extLst>
              <a:ext uri="{FF2B5EF4-FFF2-40B4-BE49-F238E27FC236}">
                <a16:creationId xmlns:a16="http://schemas.microsoft.com/office/drawing/2014/main" id="{AFC960A1-7840-435A-9FC4-4368246BA332}"/>
              </a:ext>
            </a:extLst>
          </p:cNvPr>
          <p:cNvSpPr>
            <a:spLocks noGrp="1"/>
          </p:cNvSpPr>
          <p:nvPr>
            <p:ph type="body" sz="quarter" idx="20"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6" name="Text Placeholder 4">
            <a:extLst>
              <a:ext uri="{FF2B5EF4-FFF2-40B4-BE49-F238E27FC236}">
                <a16:creationId xmlns:a16="http://schemas.microsoft.com/office/drawing/2014/main" id="{4ABDCA57-1C99-4749-A426-D363660232A9}"/>
              </a:ext>
            </a:extLst>
          </p:cNvPr>
          <p:cNvSpPr>
            <a:spLocks noGrp="1"/>
          </p:cNvSpPr>
          <p:nvPr>
            <p:ph type="body" sz="quarter" idx="2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289328120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9_Title and Content">
    <p:spTree>
      <p:nvGrpSpPr>
        <p:cNvPr id="1" name=""/>
        <p:cNvGrpSpPr/>
        <p:nvPr/>
      </p:nvGrpSpPr>
      <p:grpSpPr>
        <a:xfrm>
          <a:off x="0" y="0"/>
          <a:ext cx="0" cy="0"/>
          <a:chOff x="0" y="0"/>
          <a:chExt cx="0" cy="0"/>
        </a:xfrm>
      </p:grpSpPr>
      <p:sp>
        <p:nvSpPr>
          <p:cNvPr id="4" name="Text Placeholder 7">
            <a:extLst>
              <a:ext uri="{FF2B5EF4-FFF2-40B4-BE49-F238E27FC236}">
                <a16:creationId xmlns:a16="http://schemas.microsoft.com/office/drawing/2014/main" id="{52B6A528-5A2B-4BF1-830A-9FEBF92B0853}"/>
              </a:ext>
            </a:extLst>
          </p:cNvPr>
          <p:cNvSpPr>
            <a:spLocks noGrp="1"/>
          </p:cNvSpPr>
          <p:nvPr>
            <p:ph type="body" sz="quarter" idx="20"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5" name="Text Placeholder 4">
            <a:extLst>
              <a:ext uri="{FF2B5EF4-FFF2-40B4-BE49-F238E27FC236}">
                <a16:creationId xmlns:a16="http://schemas.microsoft.com/office/drawing/2014/main" id="{FDAE7F55-ADBA-4BF5-A128-10F9741AC9E6}"/>
              </a:ext>
            </a:extLst>
          </p:cNvPr>
          <p:cNvSpPr>
            <a:spLocks noGrp="1"/>
          </p:cNvSpPr>
          <p:nvPr>
            <p:ph type="body" sz="quarter" idx="2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
        <p:nvSpPr>
          <p:cNvPr id="6" name="Picture Placeholder 5">
            <a:extLst>
              <a:ext uri="{FF2B5EF4-FFF2-40B4-BE49-F238E27FC236}">
                <a16:creationId xmlns:a16="http://schemas.microsoft.com/office/drawing/2014/main" id="{F78F2969-1BED-4435-8E7A-F901324915B8}"/>
              </a:ext>
            </a:extLst>
          </p:cNvPr>
          <p:cNvSpPr>
            <a:spLocks noGrp="1"/>
          </p:cNvSpPr>
          <p:nvPr>
            <p:ph type="pic" sz="quarter" idx="10"/>
          </p:nvPr>
        </p:nvSpPr>
        <p:spPr>
          <a:xfrm>
            <a:off x="0" y="3448444"/>
            <a:ext cx="9144000" cy="1695056"/>
          </a:xfrm>
          <a:prstGeom prst="rect">
            <a:avLst/>
          </a:prstGeom>
        </p:spPr>
      </p:sp>
    </p:spTree>
    <p:extLst>
      <p:ext uri="{BB962C8B-B14F-4D97-AF65-F5344CB8AC3E}">
        <p14:creationId xmlns:p14="http://schemas.microsoft.com/office/powerpoint/2010/main" val="274874186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8_Title and Conten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55211B6-F3A4-49DD-B956-DA9B3F0BAF4B}"/>
              </a:ext>
            </a:extLst>
          </p:cNvPr>
          <p:cNvSpPr>
            <a:spLocks noGrp="1"/>
          </p:cNvSpPr>
          <p:nvPr>
            <p:ph type="pic" sz="quarter" idx="10"/>
          </p:nvPr>
        </p:nvSpPr>
        <p:spPr>
          <a:xfrm>
            <a:off x="4542591" y="1275065"/>
            <a:ext cx="4167381" cy="3196352"/>
          </a:xfrm>
          <a:prstGeom prst="rect">
            <a:avLst/>
          </a:prstGeom>
        </p:spPr>
        <p:txBody>
          <a:bodyPr/>
          <a:lstStyle>
            <a:lvl1pPr marL="0" indent="0">
              <a:buNone/>
              <a:defRPr sz="1200">
                <a:solidFill>
                  <a:schemeClr val="tx1">
                    <a:lumMod val="85000"/>
                    <a:lumOff val="15000"/>
                  </a:schemeClr>
                </a:solidFill>
              </a:defRPr>
            </a:lvl1pPr>
          </a:lstStyle>
          <a:p>
            <a:endParaRPr lang="id-ID"/>
          </a:p>
        </p:txBody>
      </p:sp>
      <p:sp>
        <p:nvSpPr>
          <p:cNvPr id="4" name="Text Placeholder 7">
            <a:extLst>
              <a:ext uri="{FF2B5EF4-FFF2-40B4-BE49-F238E27FC236}">
                <a16:creationId xmlns:a16="http://schemas.microsoft.com/office/drawing/2014/main" id="{41F86841-E149-4B29-BA35-6FB74DC074A2}"/>
              </a:ext>
            </a:extLst>
          </p:cNvPr>
          <p:cNvSpPr>
            <a:spLocks noGrp="1"/>
          </p:cNvSpPr>
          <p:nvPr>
            <p:ph type="body" sz="quarter" idx="20"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5" name="Text Placeholder 4">
            <a:extLst>
              <a:ext uri="{FF2B5EF4-FFF2-40B4-BE49-F238E27FC236}">
                <a16:creationId xmlns:a16="http://schemas.microsoft.com/office/drawing/2014/main" id="{483C9495-89EE-4052-800F-8B2E8CF8788A}"/>
              </a:ext>
            </a:extLst>
          </p:cNvPr>
          <p:cNvSpPr>
            <a:spLocks noGrp="1"/>
          </p:cNvSpPr>
          <p:nvPr>
            <p:ph type="body" sz="quarter" idx="2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279250500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7_Title and Conten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7F3EF72-09A5-419E-AE68-FC01C5DBA83C}"/>
              </a:ext>
            </a:extLst>
          </p:cNvPr>
          <p:cNvSpPr>
            <a:spLocks noGrp="1"/>
          </p:cNvSpPr>
          <p:nvPr>
            <p:ph type="pic" sz="quarter" idx="10"/>
          </p:nvPr>
        </p:nvSpPr>
        <p:spPr>
          <a:xfrm>
            <a:off x="2246710" y="1278732"/>
            <a:ext cx="2430065" cy="3742135"/>
          </a:xfrm>
          <a:prstGeom prst="rect">
            <a:avLst/>
          </a:prstGeom>
        </p:spPr>
        <p:txBody>
          <a:bodyPr/>
          <a:lstStyle>
            <a:lvl1pPr marL="0" indent="0">
              <a:buNone/>
              <a:defRPr sz="1050">
                <a:solidFill>
                  <a:schemeClr val="bg1"/>
                </a:solidFill>
              </a:defRPr>
            </a:lvl1pPr>
          </a:lstStyle>
          <a:p>
            <a:endParaRPr lang="id-ID"/>
          </a:p>
        </p:txBody>
      </p:sp>
      <p:sp>
        <p:nvSpPr>
          <p:cNvPr id="6" name="Text Placeholder 7">
            <a:extLst>
              <a:ext uri="{FF2B5EF4-FFF2-40B4-BE49-F238E27FC236}">
                <a16:creationId xmlns:a16="http://schemas.microsoft.com/office/drawing/2014/main" id="{6C3F04CA-4DF2-4F50-A18F-6472F35CFB02}"/>
              </a:ext>
            </a:extLst>
          </p:cNvPr>
          <p:cNvSpPr>
            <a:spLocks noGrp="1"/>
          </p:cNvSpPr>
          <p:nvPr>
            <p:ph type="body" sz="quarter" idx="20"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7" name="Text Placeholder 4">
            <a:extLst>
              <a:ext uri="{FF2B5EF4-FFF2-40B4-BE49-F238E27FC236}">
                <a16:creationId xmlns:a16="http://schemas.microsoft.com/office/drawing/2014/main" id="{5B154417-5618-4199-8CE1-03289A7D28FF}"/>
              </a:ext>
            </a:extLst>
          </p:cNvPr>
          <p:cNvSpPr>
            <a:spLocks noGrp="1"/>
          </p:cNvSpPr>
          <p:nvPr>
            <p:ph type="body" sz="quarter" idx="2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3894374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6_Title and Content">
    <p:spTree>
      <p:nvGrpSpPr>
        <p:cNvPr id="1" name=""/>
        <p:cNvGrpSpPr/>
        <p:nvPr/>
      </p:nvGrpSpPr>
      <p:grpSpPr>
        <a:xfrm>
          <a:off x="0" y="0"/>
          <a:ext cx="0" cy="0"/>
          <a:chOff x="0" y="0"/>
          <a:chExt cx="0" cy="0"/>
        </a:xfrm>
      </p:grpSpPr>
      <p:sp>
        <p:nvSpPr>
          <p:cNvPr id="16" name="Picture Placeholder 6">
            <a:extLst>
              <a:ext uri="{FF2B5EF4-FFF2-40B4-BE49-F238E27FC236}">
                <a16:creationId xmlns:a16="http://schemas.microsoft.com/office/drawing/2014/main" id="{C66A694C-B028-4AA0-9609-8DFE6ACE7086}"/>
              </a:ext>
            </a:extLst>
          </p:cNvPr>
          <p:cNvSpPr>
            <a:spLocks noGrp="1"/>
          </p:cNvSpPr>
          <p:nvPr>
            <p:ph type="pic" sz="quarter" idx="13"/>
          </p:nvPr>
        </p:nvSpPr>
        <p:spPr>
          <a:xfrm>
            <a:off x="0" y="-1"/>
            <a:ext cx="6376087" cy="3504211"/>
          </a:xfrm>
          <a:prstGeom prst="rect">
            <a:avLst/>
          </a:prstGeom>
        </p:spPr>
      </p:sp>
      <p:sp>
        <p:nvSpPr>
          <p:cNvPr id="17" name="Picture Placeholder 8">
            <a:extLst>
              <a:ext uri="{FF2B5EF4-FFF2-40B4-BE49-F238E27FC236}">
                <a16:creationId xmlns:a16="http://schemas.microsoft.com/office/drawing/2014/main" id="{0AF708BB-212F-4CF6-9DB7-169CC185CA80}"/>
              </a:ext>
            </a:extLst>
          </p:cNvPr>
          <p:cNvSpPr>
            <a:spLocks noGrp="1"/>
          </p:cNvSpPr>
          <p:nvPr>
            <p:ph type="pic" sz="quarter" idx="14"/>
          </p:nvPr>
        </p:nvSpPr>
        <p:spPr>
          <a:xfrm>
            <a:off x="6376087" y="-1"/>
            <a:ext cx="2767914" cy="1797909"/>
          </a:xfrm>
          <a:prstGeom prst="rect">
            <a:avLst/>
          </a:prstGeom>
        </p:spPr>
      </p:sp>
      <p:sp>
        <p:nvSpPr>
          <p:cNvPr id="18" name="Picture Placeholder 10">
            <a:extLst>
              <a:ext uri="{FF2B5EF4-FFF2-40B4-BE49-F238E27FC236}">
                <a16:creationId xmlns:a16="http://schemas.microsoft.com/office/drawing/2014/main" id="{7C7820B9-3A76-40A8-A976-184BFF7A6F5B}"/>
              </a:ext>
            </a:extLst>
          </p:cNvPr>
          <p:cNvSpPr>
            <a:spLocks noGrp="1"/>
          </p:cNvSpPr>
          <p:nvPr>
            <p:ph type="pic" sz="quarter" idx="15"/>
          </p:nvPr>
        </p:nvSpPr>
        <p:spPr>
          <a:xfrm>
            <a:off x="-1" y="3504211"/>
            <a:ext cx="6376087" cy="1644014"/>
          </a:xfrm>
          <a:prstGeom prst="rect">
            <a:avLst/>
          </a:prstGeom>
        </p:spPr>
      </p:sp>
    </p:spTree>
    <p:extLst>
      <p:ext uri="{BB962C8B-B14F-4D97-AF65-F5344CB8AC3E}">
        <p14:creationId xmlns:p14="http://schemas.microsoft.com/office/powerpoint/2010/main" val="341207326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5_Title and Content">
    <p:spTree>
      <p:nvGrpSpPr>
        <p:cNvPr id="1" name=""/>
        <p:cNvGrpSpPr/>
        <p:nvPr/>
      </p:nvGrpSpPr>
      <p:grpSpPr>
        <a:xfrm>
          <a:off x="0" y="0"/>
          <a:ext cx="0" cy="0"/>
          <a:chOff x="0" y="0"/>
          <a:chExt cx="0" cy="0"/>
        </a:xfrm>
      </p:grpSpPr>
      <p:sp>
        <p:nvSpPr>
          <p:cNvPr id="10" name="Picture Placeholder 21">
            <a:extLst>
              <a:ext uri="{FF2B5EF4-FFF2-40B4-BE49-F238E27FC236}">
                <a16:creationId xmlns:a16="http://schemas.microsoft.com/office/drawing/2014/main" id="{AE2A14B1-0F7D-4463-9409-B1BC6B79A255}"/>
              </a:ext>
            </a:extLst>
          </p:cNvPr>
          <p:cNvSpPr>
            <a:spLocks noGrp="1"/>
          </p:cNvSpPr>
          <p:nvPr>
            <p:ph type="pic" sz="quarter" idx="14"/>
          </p:nvPr>
        </p:nvSpPr>
        <p:spPr>
          <a:xfrm>
            <a:off x="4585002" y="2577469"/>
            <a:ext cx="2147870" cy="2149067"/>
          </a:xfrm>
          <a:prstGeom prst="rect">
            <a:avLst/>
          </a:prstGeom>
        </p:spPr>
      </p:sp>
      <p:sp>
        <p:nvSpPr>
          <p:cNvPr id="12" name="Picture Placeholder 23">
            <a:extLst>
              <a:ext uri="{FF2B5EF4-FFF2-40B4-BE49-F238E27FC236}">
                <a16:creationId xmlns:a16="http://schemas.microsoft.com/office/drawing/2014/main" id="{34D95518-C6BE-4DE7-A055-5F9B6A2F6037}"/>
              </a:ext>
            </a:extLst>
          </p:cNvPr>
          <p:cNvSpPr>
            <a:spLocks noGrp="1"/>
          </p:cNvSpPr>
          <p:nvPr>
            <p:ph type="pic" sz="quarter" idx="15"/>
          </p:nvPr>
        </p:nvSpPr>
        <p:spPr>
          <a:xfrm>
            <a:off x="6732871" y="2575107"/>
            <a:ext cx="2147870" cy="2149067"/>
          </a:xfrm>
          <a:prstGeom prst="rect">
            <a:avLst/>
          </a:prstGeom>
        </p:spPr>
      </p:sp>
      <p:sp>
        <p:nvSpPr>
          <p:cNvPr id="19" name="Picture Placeholder 25">
            <a:extLst>
              <a:ext uri="{FF2B5EF4-FFF2-40B4-BE49-F238E27FC236}">
                <a16:creationId xmlns:a16="http://schemas.microsoft.com/office/drawing/2014/main" id="{D0DC027F-7CA2-4F3E-B767-F5D48B5FD680}"/>
              </a:ext>
            </a:extLst>
          </p:cNvPr>
          <p:cNvSpPr>
            <a:spLocks noGrp="1"/>
          </p:cNvSpPr>
          <p:nvPr>
            <p:ph type="pic" sz="quarter" idx="16"/>
          </p:nvPr>
        </p:nvSpPr>
        <p:spPr>
          <a:xfrm>
            <a:off x="274701" y="427211"/>
            <a:ext cx="4309282" cy="2149078"/>
          </a:xfrm>
          <a:prstGeom prst="rect">
            <a:avLst/>
          </a:prstGeom>
        </p:spPr>
      </p:sp>
      <p:sp>
        <p:nvSpPr>
          <p:cNvPr id="20" name="Picture Placeholder 26">
            <a:extLst>
              <a:ext uri="{FF2B5EF4-FFF2-40B4-BE49-F238E27FC236}">
                <a16:creationId xmlns:a16="http://schemas.microsoft.com/office/drawing/2014/main" id="{A7D97699-74AA-4904-989F-BD193FE4A81A}"/>
              </a:ext>
            </a:extLst>
          </p:cNvPr>
          <p:cNvSpPr>
            <a:spLocks noGrp="1"/>
          </p:cNvSpPr>
          <p:nvPr>
            <p:ph type="pic" sz="quarter" idx="17"/>
          </p:nvPr>
        </p:nvSpPr>
        <p:spPr>
          <a:xfrm>
            <a:off x="4583982" y="429584"/>
            <a:ext cx="2147870" cy="2149067"/>
          </a:xfrm>
          <a:prstGeom prst="rect">
            <a:avLst/>
          </a:prstGeom>
        </p:spPr>
      </p:sp>
    </p:spTree>
    <p:extLst>
      <p:ext uri="{BB962C8B-B14F-4D97-AF65-F5344CB8AC3E}">
        <p14:creationId xmlns:p14="http://schemas.microsoft.com/office/powerpoint/2010/main" val="3908510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3/23/19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1994231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4_Title and Content">
    <p:spTree>
      <p:nvGrpSpPr>
        <p:cNvPr id="1" name=""/>
        <p:cNvGrpSpPr/>
        <p:nvPr/>
      </p:nvGrpSpPr>
      <p:grpSpPr>
        <a:xfrm>
          <a:off x="0" y="0"/>
          <a:ext cx="0" cy="0"/>
          <a:chOff x="0" y="0"/>
          <a:chExt cx="0" cy="0"/>
        </a:xfrm>
      </p:grpSpPr>
      <p:sp>
        <p:nvSpPr>
          <p:cNvPr id="8" name="Picture Placeholder 4">
            <a:extLst>
              <a:ext uri="{FF2B5EF4-FFF2-40B4-BE49-F238E27FC236}">
                <a16:creationId xmlns:a16="http://schemas.microsoft.com/office/drawing/2014/main" id="{4AF50660-7CEC-40D7-BF2F-2AC249168301}"/>
              </a:ext>
            </a:extLst>
          </p:cNvPr>
          <p:cNvSpPr>
            <a:spLocks noGrp="1"/>
          </p:cNvSpPr>
          <p:nvPr>
            <p:ph type="pic" sz="quarter" idx="14"/>
          </p:nvPr>
        </p:nvSpPr>
        <p:spPr>
          <a:xfrm>
            <a:off x="1" y="0"/>
            <a:ext cx="2459831" cy="2176463"/>
          </a:xfrm>
          <a:prstGeom prst="rect">
            <a:avLst/>
          </a:prstGeom>
        </p:spPr>
        <p:txBody>
          <a:bodyPr/>
          <a:lstStyle>
            <a:lvl1pPr marL="0" indent="0">
              <a:buNone/>
              <a:defRPr sz="1200">
                <a:solidFill>
                  <a:schemeClr val="tx1"/>
                </a:solidFill>
              </a:defRPr>
            </a:lvl1pPr>
          </a:lstStyle>
          <a:p>
            <a:endParaRPr lang="id-ID"/>
          </a:p>
        </p:txBody>
      </p:sp>
      <p:sp>
        <p:nvSpPr>
          <p:cNvPr id="12" name="Picture Placeholder 4">
            <a:extLst>
              <a:ext uri="{FF2B5EF4-FFF2-40B4-BE49-F238E27FC236}">
                <a16:creationId xmlns:a16="http://schemas.microsoft.com/office/drawing/2014/main" id="{BC17AC7D-B3F1-4013-A70E-1865813A3BBA}"/>
              </a:ext>
            </a:extLst>
          </p:cNvPr>
          <p:cNvSpPr>
            <a:spLocks noGrp="1"/>
          </p:cNvSpPr>
          <p:nvPr>
            <p:ph type="pic" sz="quarter" idx="26"/>
          </p:nvPr>
        </p:nvSpPr>
        <p:spPr>
          <a:xfrm>
            <a:off x="2459832" y="0"/>
            <a:ext cx="2459831" cy="2176463"/>
          </a:xfrm>
          <a:prstGeom prst="rect">
            <a:avLst/>
          </a:prstGeom>
        </p:spPr>
        <p:txBody>
          <a:bodyPr/>
          <a:lstStyle>
            <a:lvl1pPr marL="0" indent="0">
              <a:buNone/>
              <a:defRPr sz="1200">
                <a:solidFill>
                  <a:schemeClr val="tx1"/>
                </a:solidFill>
              </a:defRPr>
            </a:lvl1pPr>
          </a:lstStyle>
          <a:p>
            <a:endParaRPr lang="id-ID"/>
          </a:p>
        </p:txBody>
      </p:sp>
      <p:sp>
        <p:nvSpPr>
          <p:cNvPr id="16" name="Picture Placeholder 4">
            <a:extLst>
              <a:ext uri="{FF2B5EF4-FFF2-40B4-BE49-F238E27FC236}">
                <a16:creationId xmlns:a16="http://schemas.microsoft.com/office/drawing/2014/main" id="{E0F264F7-D1C3-4584-B855-153E411655AA}"/>
              </a:ext>
            </a:extLst>
          </p:cNvPr>
          <p:cNvSpPr>
            <a:spLocks noGrp="1"/>
          </p:cNvSpPr>
          <p:nvPr>
            <p:ph type="pic" sz="quarter" idx="30"/>
          </p:nvPr>
        </p:nvSpPr>
        <p:spPr>
          <a:xfrm>
            <a:off x="1" y="2176463"/>
            <a:ext cx="2459831" cy="2967037"/>
          </a:xfrm>
          <a:prstGeom prst="rect">
            <a:avLst/>
          </a:prstGeom>
        </p:spPr>
        <p:txBody>
          <a:bodyPr/>
          <a:lstStyle>
            <a:lvl1pPr marL="0" indent="0">
              <a:buNone/>
              <a:defRPr sz="1200">
                <a:solidFill>
                  <a:schemeClr val="tx1"/>
                </a:solidFill>
              </a:defRPr>
            </a:lvl1pPr>
          </a:lstStyle>
          <a:p>
            <a:endParaRPr lang="id-ID"/>
          </a:p>
        </p:txBody>
      </p:sp>
    </p:spTree>
    <p:extLst>
      <p:ext uri="{BB962C8B-B14F-4D97-AF65-F5344CB8AC3E}">
        <p14:creationId xmlns:p14="http://schemas.microsoft.com/office/powerpoint/2010/main" val="35060164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3_Title and Conten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C062495-A589-40F1-9622-5F32D6D5C4E9}"/>
              </a:ext>
            </a:extLst>
          </p:cNvPr>
          <p:cNvSpPr>
            <a:spLocks noGrp="1"/>
          </p:cNvSpPr>
          <p:nvPr>
            <p:ph type="pic" sz="quarter" idx="10"/>
          </p:nvPr>
        </p:nvSpPr>
        <p:spPr>
          <a:xfrm>
            <a:off x="3358754" y="326231"/>
            <a:ext cx="2459831" cy="2176463"/>
          </a:xfrm>
          <a:prstGeom prst="rect">
            <a:avLst/>
          </a:prstGeom>
        </p:spPr>
        <p:txBody>
          <a:bodyPr/>
          <a:lstStyle>
            <a:lvl1pPr marL="0" indent="0">
              <a:buNone/>
              <a:defRPr sz="1200">
                <a:solidFill>
                  <a:schemeClr val="bg1"/>
                </a:solidFill>
              </a:defRPr>
            </a:lvl1pPr>
          </a:lstStyle>
          <a:p>
            <a:endParaRPr lang="id-ID"/>
          </a:p>
        </p:txBody>
      </p:sp>
      <p:sp>
        <p:nvSpPr>
          <p:cNvPr id="14" name="Picture Placeholder 13">
            <a:extLst>
              <a:ext uri="{FF2B5EF4-FFF2-40B4-BE49-F238E27FC236}">
                <a16:creationId xmlns:a16="http://schemas.microsoft.com/office/drawing/2014/main" id="{EDBA2797-02FB-40B4-A134-DC50D7809D3F}"/>
              </a:ext>
            </a:extLst>
          </p:cNvPr>
          <p:cNvSpPr>
            <a:spLocks noGrp="1"/>
          </p:cNvSpPr>
          <p:nvPr>
            <p:ph type="pic" sz="quarter" idx="11"/>
          </p:nvPr>
        </p:nvSpPr>
        <p:spPr>
          <a:xfrm>
            <a:off x="5966222" y="325041"/>
            <a:ext cx="2461022" cy="3350419"/>
          </a:xfrm>
          <a:prstGeom prst="rect">
            <a:avLst/>
          </a:prstGeom>
        </p:spPr>
        <p:txBody>
          <a:bodyPr/>
          <a:lstStyle>
            <a:lvl1pPr marL="0" indent="0">
              <a:buNone/>
              <a:defRPr sz="1200">
                <a:solidFill>
                  <a:schemeClr val="bg1"/>
                </a:solidFill>
              </a:defRPr>
            </a:lvl1pPr>
          </a:lstStyle>
          <a:p>
            <a:endParaRPr lang="id-ID"/>
          </a:p>
        </p:txBody>
      </p:sp>
      <p:sp>
        <p:nvSpPr>
          <p:cNvPr id="16" name="Picture Placeholder 15">
            <a:extLst>
              <a:ext uri="{FF2B5EF4-FFF2-40B4-BE49-F238E27FC236}">
                <a16:creationId xmlns:a16="http://schemas.microsoft.com/office/drawing/2014/main" id="{07446151-1600-4F89-8114-F7C51F9F036B}"/>
              </a:ext>
            </a:extLst>
          </p:cNvPr>
          <p:cNvSpPr>
            <a:spLocks noGrp="1"/>
          </p:cNvSpPr>
          <p:nvPr>
            <p:ph type="pic" sz="quarter" idx="12"/>
          </p:nvPr>
        </p:nvSpPr>
        <p:spPr>
          <a:xfrm>
            <a:off x="712540" y="2639616"/>
            <a:ext cx="1574652" cy="2176581"/>
          </a:xfrm>
          <a:prstGeom prst="rect">
            <a:avLst/>
          </a:prstGeom>
        </p:spPr>
        <p:txBody>
          <a:bodyPr/>
          <a:lstStyle>
            <a:lvl1pPr marL="0" indent="0">
              <a:buNone/>
              <a:defRPr sz="1200">
                <a:solidFill>
                  <a:schemeClr val="bg1"/>
                </a:solidFill>
              </a:defRPr>
            </a:lvl1pPr>
          </a:lstStyle>
          <a:p>
            <a:endParaRPr lang="id-ID"/>
          </a:p>
        </p:txBody>
      </p:sp>
      <p:sp>
        <p:nvSpPr>
          <p:cNvPr id="20" name="Picture Placeholder 19">
            <a:extLst>
              <a:ext uri="{FF2B5EF4-FFF2-40B4-BE49-F238E27FC236}">
                <a16:creationId xmlns:a16="http://schemas.microsoft.com/office/drawing/2014/main" id="{CB0BF562-E6BB-41E3-B133-39CB890E98DA}"/>
              </a:ext>
            </a:extLst>
          </p:cNvPr>
          <p:cNvSpPr>
            <a:spLocks noGrp="1"/>
          </p:cNvSpPr>
          <p:nvPr>
            <p:ph type="pic" sz="quarter" idx="13"/>
          </p:nvPr>
        </p:nvSpPr>
        <p:spPr>
          <a:xfrm>
            <a:off x="2478881" y="2638425"/>
            <a:ext cx="3339704" cy="2176463"/>
          </a:xfrm>
          <a:prstGeom prst="rect">
            <a:avLst/>
          </a:prstGeom>
        </p:spPr>
        <p:txBody>
          <a:bodyPr/>
          <a:lstStyle>
            <a:lvl1pPr marL="0" indent="0">
              <a:buNone/>
              <a:defRPr sz="1200">
                <a:solidFill>
                  <a:schemeClr val="bg1"/>
                </a:solidFill>
              </a:defRPr>
            </a:lvl1pPr>
          </a:lstStyle>
          <a:p>
            <a:endParaRPr lang="id-ID"/>
          </a:p>
        </p:txBody>
      </p:sp>
    </p:spTree>
    <p:extLst>
      <p:ext uri="{BB962C8B-B14F-4D97-AF65-F5344CB8AC3E}">
        <p14:creationId xmlns:p14="http://schemas.microsoft.com/office/powerpoint/2010/main" val="86828433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2_Title and Conten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DCC3A90-62F6-4AF0-B7AD-641D530B81BA}"/>
              </a:ext>
            </a:extLst>
          </p:cNvPr>
          <p:cNvSpPr>
            <a:spLocks noGrp="1"/>
          </p:cNvSpPr>
          <p:nvPr>
            <p:ph type="pic" sz="quarter" idx="11"/>
          </p:nvPr>
        </p:nvSpPr>
        <p:spPr>
          <a:xfrm>
            <a:off x="216888" y="958808"/>
            <a:ext cx="2177556" cy="965365"/>
          </a:xfrm>
          <a:prstGeom prst="rect">
            <a:avLst/>
          </a:prstGeom>
        </p:spPr>
        <p:txBody>
          <a:bodyPr/>
          <a:lstStyle>
            <a:lvl1pPr marL="0" indent="0">
              <a:buNone/>
              <a:defRPr sz="1050">
                <a:solidFill>
                  <a:schemeClr val="bg1"/>
                </a:solidFill>
              </a:defRPr>
            </a:lvl1pPr>
          </a:lstStyle>
          <a:p>
            <a:endParaRPr lang="id-ID"/>
          </a:p>
        </p:txBody>
      </p:sp>
      <p:sp>
        <p:nvSpPr>
          <p:cNvPr id="8" name="Picture Placeholder 4">
            <a:extLst>
              <a:ext uri="{FF2B5EF4-FFF2-40B4-BE49-F238E27FC236}">
                <a16:creationId xmlns:a16="http://schemas.microsoft.com/office/drawing/2014/main" id="{7DFCE80D-F413-4739-8CAE-A73B1F728D53}"/>
              </a:ext>
            </a:extLst>
          </p:cNvPr>
          <p:cNvSpPr>
            <a:spLocks noGrp="1"/>
          </p:cNvSpPr>
          <p:nvPr>
            <p:ph type="pic" sz="quarter" idx="12"/>
          </p:nvPr>
        </p:nvSpPr>
        <p:spPr>
          <a:xfrm>
            <a:off x="2394444" y="958808"/>
            <a:ext cx="2177556" cy="965365"/>
          </a:xfrm>
          <a:prstGeom prst="rect">
            <a:avLst/>
          </a:prstGeom>
        </p:spPr>
        <p:txBody>
          <a:bodyPr/>
          <a:lstStyle>
            <a:lvl1pPr marL="0" indent="0">
              <a:buNone/>
              <a:defRPr sz="1050">
                <a:solidFill>
                  <a:schemeClr val="bg1"/>
                </a:solidFill>
              </a:defRPr>
            </a:lvl1pPr>
          </a:lstStyle>
          <a:p>
            <a:endParaRPr lang="id-ID"/>
          </a:p>
        </p:txBody>
      </p:sp>
      <p:sp>
        <p:nvSpPr>
          <p:cNvPr id="9" name="Picture Placeholder 4">
            <a:extLst>
              <a:ext uri="{FF2B5EF4-FFF2-40B4-BE49-F238E27FC236}">
                <a16:creationId xmlns:a16="http://schemas.microsoft.com/office/drawing/2014/main" id="{46DBC5F3-C5DD-4C47-8C90-98963DA9796C}"/>
              </a:ext>
            </a:extLst>
          </p:cNvPr>
          <p:cNvSpPr>
            <a:spLocks noGrp="1"/>
          </p:cNvSpPr>
          <p:nvPr>
            <p:ph type="pic" sz="quarter" idx="13"/>
          </p:nvPr>
        </p:nvSpPr>
        <p:spPr>
          <a:xfrm>
            <a:off x="4572000" y="866387"/>
            <a:ext cx="2177556" cy="1140170"/>
          </a:xfrm>
          <a:prstGeom prst="rect">
            <a:avLst/>
          </a:prstGeom>
        </p:spPr>
        <p:txBody>
          <a:bodyPr/>
          <a:lstStyle>
            <a:lvl1pPr marL="0" indent="0">
              <a:buNone/>
              <a:defRPr sz="1050">
                <a:solidFill>
                  <a:schemeClr val="bg1"/>
                </a:solidFill>
              </a:defRPr>
            </a:lvl1pPr>
          </a:lstStyle>
          <a:p>
            <a:endParaRPr lang="id-ID"/>
          </a:p>
        </p:txBody>
      </p:sp>
      <p:sp>
        <p:nvSpPr>
          <p:cNvPr id="10" name="Picture Placeholder 4">
            <a:extLst>
              <a:ext uri="{FF2B5EF4-FFF2-40B4-BE49-F238E27FC236}">
                <a16:creationId xmlns:a16="http://schemas.microsoft.com/office/drawing/2014/main" id="{F8404E32-F05E-4B08-9A41-66E4B389C49C}"/>
              </a:ext>
            </a:extLst>
          </p:cNvPr>
          <p:cNvSpPr>
            <a:spLocks noGrp="1"/>
          </p:cNvSpPr>
          <p:nvPr>
            <p:ph type="pic" sz="quarter" idx="14"/>
          </p:nvPr>
        </p:nvSpPr>
        <p:spPr>
          <a:xfrm>
            <a:off x="6749556" y="958807"/>
            <a:ext cx="2177556" cy="965365"/>
          </a:xfrm>
          <a:prstGeom prst="rect">
            <a:avLst/>
          </a:prstGeom>
        </p:spPr>
        <p:txBody>
          <a:bodyPr/>
          <a:lstStyle>
            <a:lvl1pPr marL="0" indent="0">
              <a:buNone/>
              <a:defRPr sz="1050">
                <a:solidFill>
                  <a:schemeClr val="bg1"/>
                </a:solidFill>
              </a:defRPr>
            </a:lvl1pPr>
          </a:lstStyle>
          <a:p>
            <a:endParaRPr lang="id-ID"/>
          </a:p>
        </p:txBody>
      </p:sp>
      <p:sp>
        <p:nvSpPr>
          <p:cNvPr id="3" name="Picture Placeholder 2">
            <a:extLst>
              <a:ext uri="{FF2B5EF4-FFF2-40B4-BE49-F238E27FC236}">
                <a16:creationId xmlns:a16="http://schemas.microsoft.com/office/drawing/2014/main" id="{21C3D3A7-3766-4D02-85E4-9331783629B9}"/>
              </a:ext>
            </a:extLst>
          </p:cNvPr>
          <p:cNvSpPr>
            <a:spLocks noGrp="1"/>
          </p:cNvSpPr>
          <p:nvPr>
            <p:ph type="pic" sz="quarter" idx="10"/>
          </p:nvPr>
        </p:nvSpPr>
        <p:spPr>
          <a:xfrm>
            <a:off x="0" y="0"/>
            <a:ext cx="9144000" cy="1436473"/>
          </a:xfrm>
          <a:prstGeom prst="rect">
            <a:avLst/>
          </a:prstGeom>
        </p:spPr>
        <p:txBody>
          <a:bodyPr/>
          <a:lstStyle>
            <a:lvl1pPr marL="0" indent="0">
              <a:buFont typeface="Arial" panose="020B0604020202020204" pitchFamily="34" charset="0"/>
              <a:buNone/>
              <a:defRPr sz="1050">
                <a:solidFill>
                  <a:schemeClr val="bg1"/>
                </a:solidFill>
              </a:defRPr>
            </a:lvl1pPr>
          </a:lstStyle>
          <a:p>
            <a:endParaRPr lang="id-ID"/>
          </a:p>
        </p:txBody>
      </p:sp>
      <p:sp>
        <p:nvSpPr>
          <p:cNvPr id="124" name="Picture Placeholder 34">
            <a:extLst>
              <a:ext uri="{FF2B5EF4-FFF2-40B4-BE49-F238E27FC236}">
                <a16:creationId xmlns:a16="http://schemas.microsoft.com/office/drawing/2014/main" id="{5FB5D4AA-C19A-4C9E-BB86-551D44A6E28C}"/>
              </a:ext>
            </a:extLst>
          </p:cNvPr>
          <p:cNvSpPr>
            <a:spLocks noGrp="1"/>
          </p:cNvSpPr>
          <p:nvPr>
            <p:ph type="pic" sz="quarter" idx="37"/>
          </p:nvPr>
        </p:nvSpPr>
        <p:spPr>
          <a:xfrm>
            <a:off x="216889" y="2846239"/>
            <a:ext cx="380165" cy="380165"/>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50">
                <a:solidFill>
                  <a:schemeClr val="bg1"/>
                </a:solidFill>
              </a:defRPr>
            </a:lvl1pPr>
          </a:lstStyle>
          <a:p>
            <a:endParaRPr lang="id-ID"/>
          </a:p>
        </p:txBody>
      </p:sp>
      <p:sp>
        <p:nvSpPr>
          <p:cNvPr id="125" name="Text Placeholder 4">
            <a:extLst>
              <a:ext uri="{FF2B5EF4-FFF2-40B4-BE49-F238E27FC236}">
                <a16:creationId xmlns:a16="http://schemas.microsoft.com/office/drawing/2014/main" id="{AF6251B5-C434-4C58-9BA8-8BF776F31257}"/>
              </a:ext>
            </a:extLst>
          </p:cNvPr>
          <p:cNvSpPr>
            <a:spLocks noGrp="1"/>
          </p:cNvSpPr>
          <p:nvPr>
            <p:ph type="body" sz="quarter" idx="38" hasCustomPrompt="1"/>
          </p:nvPr>
        </p:nvSpPr>
        <p:spPr>
          <a:xfrm>
            <a:off x="228543" y="2345872"/>
            <a:ext cx="3384703" cy="355972"/>
          </a:xfrm>
          <a:prstGeom prst="rect">
            <a:avLst/>
          </a:prstGeom>
        </p:spPr>
        <p:txBody>
          <a:bodyPr/>
          <a:lstStyle>
            <a:lvl1pPr marL="0" indent="0" algn="l">
              <a:buNone/>
              <a:defRPr sz="1800" b="1">
                <a:latin typeface="Montserrat" panose="00000500000000000000" pitchFamily="50" charset="0"/>
              </a:defRPr>
            </a:lvl1pPr>
          </a:lstStyle>
          <a:p>
            <a:r>
              <a:rPr lang="id-ID" dirty="0"/>
              <a:t>Image and Description</a:t>
            </a:r>
          </a:p>
        </p:txBody>
      </p:sp>
      <p:sp>
        <p:nvSpPr>
          <p:cNvPr id="126" name="Text Placeholder 4">
            <a:extLst>
              <a:ext uri="{FF2B5EF4-FFF2-40B4-BE49-F238E27FC236}">
                <a16:creationId xmlns:a16="http://schemas.microsoft.com/office/drawing/2014/main" id="{758FD582-CAAA-4742-9810-EBA1268470B6}"/>
              </a:ext>
            </a:extLst>
          </p:cNvPr>
          <p:cNvSpPr>
            <a:spLocks noGrp="1"/>
          </p:cNvSpPr>
          <p:nvPr>
            <p:ph type="body" sz="quarter" idx="39" hasCustomPrompt="1"/>
          </p:nvPr>
        </p:nvSpPr>
        <p:spPr>
          <a:xfrm>
            <a:off x="692314" y="2960802"/>
            <a:ext cx="1104413" cy="162741"/>
          </a:xfrm>
          <a:prstGeom prst="rect">
            <a:avLst/>
          </a:prstGeom>
        </p:spPr>
        <p:txBody>
          <a:bodyPr/>
          <a:lstStyle>
            <a:lvl1pPr marL="0" indent="0" algn="l">
              <a:buNone/>
              <a:defRPr sz="825" b="1">
                <a:solidFill>
                  <a:srgbClr val="00B0F0"/>
                </a:solidFill>
                <a:latin typeface="Montserrat" panose="00000500000000000000" pitchFamily="50" charset="0"/>
              </a:defRPr>
            </a:lvl1pPr>
          </a:lstStyle>
          <a:p>
            <a:r>
              <a:rPr lang="id-ID" dirty="0"/>
              <a:t>Profile Name</a:t>
            </a:r>
          </a:p>
        </p:txBody>
      </p:sp>
    </p:spTree>
    <p:extLst>
      <p:ext uri="{BB962C8B-B14F-4D97-AF65-F5344CB8AC3E}">
        <p14:creationId xmlns:p14="http://schemas.microsoft.com/office/powerpoint/2010/main" val="275739750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9_Title and Content">
    <p:spTree>
      <p:nvGrpSpPr>
        <p:cNvPr id="1" name=""/>
        <p:cNvGrpSpPr/>
        <p:nvPr/>
      </p:nvGrpSpPr>
      <p:grpSpPr>
        <a:xfrm>
          <a:off x="0" y="0"/>
          <a:ext cx="0" cy="0"/>
          <a:chOff x="0" y="0"/>
          <a:chExt cx="0" cy="0"/>
        </a:xfrm>
      </p:grpSpPr>
      <p:sp>
        <p:nvSpPr>
          <p:cNvPr id="45" name="Picture Placeholder 44">
            <a:extLst>
              <a:ext uri="{FF2B5EF4-FFF2-40B4-BE49-F238E27FC236}">
                <a16:creationId xmlns:a16="http://schemas.microsoft.com/office/drawing/2014/main" id="{3DA44C25-BA66-4715-8886-D65DCD6C671F}"/>
              </a:ext>
            </a:extLst>
          </p:cNvPr>
          <p:cNvSpPr>
            <a:spLocks noGrp="1"/>
          </p:cNvSpPr>
          <p:nvPr>
            <p:ph type="pic" sz="quarter" idx="25"/>
          </p:nvPr>
        </p:nvSpPr>
        <p:spPr>
          <a:xfrm>
            <a:off x="585211" y="905909"/>
            <a:ext cx="380165" cy="380165"/>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00">
                <a:solidFill>
                  <a:schemeClr val="bg1"/>
                </a:solidFill>
              </a:defRPr>
            </a:lvl1pPr>
          </a:lstStyle>
          <a:p>
            <a:endParaRPr lang="id-ID"/>
          </a:p>
        </p:txBody>
      </p:sp>
      <p:sp>
        <p:nvSpPr>
          <p:cNvPr id="46" name="Picture Placeholder 45">
            <a:extLst>
              <a:ext uri="{FF2B5EF4-FFF2-40B4-BE49-F238E27FC236}">
                <a16:creationId xmlns:a16="http://schemas.microsoft.com/office/drawing/2014/main" id="{1E072F0D-C7E4-4B9A-A25F-0C8EED87AB91}"/>
              </a:ext>
            </a:extLst>
          </p:cNvPr>
          <p:cNvSpPr>
            <a:spLocks noGrp="1"/>
          </p:cNvSpPr>
          <p:nvPr>
            <p:ph type="pic" sz="quarter" idx="26"/>
          </p:nvPr>
        </p:nvSpPr>
        <p:spPr>
          <a:xfrm>
            <a:off x="6373838" y="905909"/>
            <a:ext cx="380165" cy="380165"/>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00">
                <a:solidFill>
                  <a:schemeClr val="bg1"/>
                </a:solidFill>
              </a:defRPr>
            </a:lvl1pPr>
          </a:lstStyle>
          <a:p>
            <a:endParaRPr lang="id-ID"/>
          </a:p>
        </p:txBody>
      </p:sp>
      <p:sp>
        <p:nvSpPr>
          <p:cNvPr id="47" name="Picture Placeholder 46">
            <a:extLst>
              <a:ext uri="{FF2B5EF4-FFF2-40B4-BE49-F238E27FC236}">
                <a16:creationId xmlns:a16="http://schemas.microsoft.com/office/drawing/2014/main" id="{6A41C89B-8D98-4B93-99C1-252307AECA39}"/>
              </a:ext>
            </a:extLst>
          </p:cNvPr>
          <p:cNvSpPr>
            <a:spLocks noGrp="1"/>
          </p:cNvSpPr>
          <p:nvPr>
            <p:ph type="pic" sz="quarter" idx="27"/>
          </p:nvPr>
        </p:nvSpPr>
        <p:spPr>
          <a:xfrm>
            <a:off x="3489049" y="2658509"/>
            <a:ext cx="380165" cy="380165"/>
          </a:xfrm>
          <a:custGeom>
            <a:avLst/>
            <a:gdLst>
              <a:gd name="connsiteX0" fmla="*/ 1204784 w 2409568"/>
              <a:gd name="connsiteY0" fmla="*/ 0 h 2409568"/>
              <a:gd name="connsiteX1" fmla="*/ 2409568 w 2409568"/>
              <a:gd name="connsiteY1" fmla="*/ 1204784 h 2409568"/>
              <a:gd name="connsiteX2" fmla="*/ 1204784 w 2409568"/>
              <a:gd name="connsiteY2" fmla="*/ 2409568 h 2409568"/>
              <a:gd name="connsiteX3" fmla="*/ 0 w 2409568"/>
              <a:gd name="connsiteY3" fmla="*/ 1204784 h 2409568"/>
              <a:gd name="connsiteX4" fmla="*/ 1204784 w 2409568"/>
              <a:gd name="connsiteY4" fmla="*/ 0 h 2409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568" h="2409568">
                <a:moveTo>
                  <a:pt x="1204784" y="0"/>
                </a:moveTo>
                <a:cubicBezTo>
                  <a:pt x="1870168" y="0"/>
                  <a:pt x="2409568" y="539400"/>
                  <a:pt x="2409568" y="1204784"/>
                </a:cubicBezTo>
                <a:cubicBezTo>
                  <a:pt x="2409568" y="1870168"/>
                  <a:pt x="1870168" y="2409568"/>
                  <a:pt x="1204784" y="2409568"/>
                </a:cubicBezTo>
                <a:cubicBezTo>
                  <a:pt x="539400" y="2409568"/>
                  <a:pt x="0" y="1870168"/>
                  <a:pt x="0" y="1204784"/>
                </a:cubicBezTo>
                <a:cubicBezTo>
                  <a:pt x="0" y="539400"/>
                  <a:pt x="539400" y="0"/>
                  <a:pt x="1204784" y="0"/>
                </a:cubicBezTo>
                <a:close/>
              </a:path>
            </a:pathLst>
          </a:custGeom>
        </p:spPr>
        <p:txBody>
          <a:bodyPr wrap="square">
            <a:noAutofit/>
          </a:bodyPr>
          <a:lstStyle>
            <a:lvl1pPr marL="0" indent="0">
              <a:buNone/>
              <a:defRPr sz="100">
                <a:solidFill>
                  <a:schemeClr val="bg1"/>
                </a:solidFill>
              </a:defRPr>
            </a:lvl1pPr>
          </a:lstStyle>
          <a:p>
            <a:endParaRPr lang="id-ID"/>
          </a:p>
        </p:txBody>
      </p:sp>
      <p:sp>
        <p:nvSpPr>
          <p:cNvPr id="14" name="Picture Placeholder 13">
            <a:extLst>
              <a:ext uri="{FF2B5EF4-FFF2-40B4-BE49-F238E27FC236}">
                <a16:creationId xmlns:a16="http://schemas.microsoft.com/office/drawing/2014/main" id="{CB048B09-FC60-45A1-BE8A-43586FFEAAD0}"/>
              </a:ext>
            </a:extLst>
          </p:cNvPr>
          <p:cNvSpPr>
            <a:spLocks noGrp="1"/>
          </p:cNvSpPr>
          <p:nvPr>
            <p:ph type="pic" sz="quarter" idx="10"/>
          </p:nvPr>
        </p:nvSpPr>
        <p:spPr>
          <a:xfrm>
            <a:off x="450327" y="3269470"/>
            <a:ext cx="2475547" cy="1343025"/>
          </a:xfrm>
          <a:prstGeom prst="rect">
            <a:avLst/>
          </a:prstGeom>
        </p:spPr>
        <p:txBody>
          <a:bodyPr/>
          <a:lstStyle>
            <a:lvl1pPr marL="0" indent="0">
              <a:buNone/>
              <a:defRPr sz="1050">
                <a:solidFill>
                  <a:schemeClr val="bg1"/>
                </a:solidFill>
              </a:defRPr>
            </a:lvl1pPr>
          </a:lstStyle>
          <a:p>
            <a:endParaRPr lang="id-ID"/>
          </a:p>
        </p:txBody>
      </p:sp>
      <p:sp>
        <p:nvSpPr>
          <p:cNvPr id="16" name="Picture Placeholder 13">
            <a:extLst>
              <a:ext uri="{FF2B5EF4-FFF2-40B4-BE49-F238E27FC236}">
                <a16:creationId xmlns:a16="http://schemas.microsoft.com/office/drawing/2014/main" id="{BCEA9747-7557-4973-A596-E6A8FB87D8CA}"/>
              </a:ext>
            </a:extLst>
          </p:cNvPr>
          <p:cNvSpPr>
            <a:spLocks noGrp="1"/>
          </p:cNvSpPr>
          <p:nvPr>
            <p:ph type="pic" sz="quarter" idx="11"/>
          </p:nvPr>
        </p:nvSpPr>
        <p:spPr>
          <a:xfrm>
            <a:off x="3334227" y="362495"/>
            <a:ext cx="2475547" cy="1343025"/>
          </a:xfrm>
          <a:prstGeom prst="rect">
            <a:avLst/>
          </a:prstGeom>
        </p:spPr>
        <p:txBody>
          <a:bodyPr/>
          <a:lstStyle>
            <a:lvl1pPr marL="0" indent="0">
              <a:buNone/>
              <a:defRPr sz="1050">
                <a:solidFill>
                  <a:schemeClr val="bg1"/>
                </a:solidFill>
              </a:defRPr>
            </a:lvl1pPr>
          </a:lstStyle>
          <a:p>
            <a:endParaRPr lang="id-ID"/>
          </a:p>
        </p:txBody>
      </p:sp>
      <p:sp>
        <p:nvSpPr>
          <p:cNvPr id="17" name="Picture Placeholder 13">
            <a:extLst>
              <a:ext uri="{FF2B5EF4-FFF2-40B4-BE49-F238E27FC236}">
                <a16:creationId xmlns:a16="http://schemas.microsoft.com/office/drawing/2014/main" id="{D26C13B9-1C55-439E-9A0E-29FFC5DE0951}"/>
              </a:ext>
            </a:extLst>
          </p:cNvPr>
          <p:cNvSpPr>
            <a:spLocks noGrp="1"/>
          </p:cNvSpPr>
          <p:nvPr>
            <p:ph type="pic" sz="quarter" idx="12"/>
          </p:nvPr>
        </p:nvSpPr>
        <p:spPr>
          <a:xfrm>
            <a:off x="6217785" y="3269470"/>
            <a:ext cx="2475547" cy="1343025"/>
          </a:xfrm>
          <a:prstGeom prst="rect">
            <a:avLst/>
          </a:prstGeom>
        </p:spPr>
        <p:txBody>
          <a:bodyPr/>
          <a:lstStyle>
            <a:lvl1pPr marL="0" indent="0">
              <a:buNone/>
              <a:defRPr sz="1050">
                <a:solidFill>
                  <a:schemeClr val="bg1"/>
                </a:solidFill>
              </a:defRPr>
            </a:lvl1pPr>
          </a:lstStyle>
          <a:p>
            <a:endParaRPr lang="id-ID"/>
          </a:p>
        </p:txBody>
      </p:sp>
    </p:spTree>
    <p:extLst>
      <p:ext uri="{BB962C8B-B14F-4D97-AF65-F5344CB8AC3E}">
        <p14:creationId xmlns:p14="http://schemas.microsoft.com/office/powerpoint/2010/main" val="167489963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8_Title and Conten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49222E-6BB1-4BBA-A9BE-3F903C2E22D0}"/>
              </a:ext>
            </a:extLst>
          </p:cNvPr>
          <p:cNvSpPr/>
          <p:nvPr userDrawn="1"/>
        </p:nvSpPr>
        <p:spPr>
          <a:xfrm>
            <a:off x="8513064" y="4654296"/>
            <a:ext cx="630936" cy="4892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45" name="Picture Placeholder 15">
            <a:extLst>
              <a:ext uri="{FF2B5EF4-FFF2-40B4-BE49-F238E27FC236}">
                <a16:creationId xmlns:a16="http://schemas.microsoft.com/office/drawing/2014/main" id="{F406D1DE-3403-454C-A4A0-B693D92CE18C}"/>
              </a:ext>
            </a:extLst>
          </p:cNvPr>
          <p:cNvSpPr>
            <a:spLocks noGrp="1"/>
          </p:cNvSpPr>
          <p:nvPr>
            <p:ph type="pic" sz="quarter" idx="26"/>
          </p:nvPr>
        </p:nvSpPr>
        <p:spPr>
          <a:xfrm>
            <a:off x="540892" y="1493782"/>
            <a:ext cx="517097" cy="517907"/>
          </a:xfrm>
          <a:prstGeom prst="rect">
            <a:avLst/>
          </a:prstGeom>
        </p:spPr>
        <p:txBody>
          <a:bodyPr/>
          <a:lstStyle>
            <a:lvl1pPr marL="0" indent="0">
              <a:buNone/>
              <a:defRPr sz="525">
                <a:solidFill>
                  <a:schemeClr val="bg1"/>
                </a:solidFill>
              </a:defRPr>
            </a:lvl1pPr>
          </a:lstStyle>
          <a:p>
            <a:endParaRPr lang="id-ID" dirty="0"/>
          </a:p>
        </p:txBody>
      </p:sp>
      <p:sp>
        <p:nvSpPr>
          <p:cNvPr id="4" name="Picture Placeholder 3">
            <a:extLst>
              <a:ext uri="{FF2B5EF4-FFF2-40B4-BE49-F238E27FC236}">
                <a16:creationId xmlns:a16="http://schemas.microsoft.com/office/drawing/2014/main" id="{5911F6A0-02E6-4783-AF24-868C7C226A95}"/>
              </a:ext>
            </a:extLst>
          </p:cNvPr>
          <p:cNvSpPr>
            <a:spLocks noGrp="1"/>
          </p:cNvSpPr>
          <p:nvPr>
            <p:ph type="pic" sz="quarter" idx="27"/>
          </p:nvPr>
        </p:nvSpPr>
        <p:spPr>
          <a:xfrm>
            <a:off x="4604656" y="747370"/>
            <a:ext cx="1437084" cy="1437085"/>
          </a:xfrm>
          <a:prstGeom prst="rect">
            <a:avLst/>
          </a:prstGeom>
        </p:spPr>
        <p:txBody>
          <a:bodyPr/>
          <a:lstStyle>
            <a:lvl1pPr marL="0" indent="0">
              <a:buNone/>
              <a:defRPr sz="1350"/>
            </a:lvl1pPr>
          </a:lstStyle>
          <a:p>
            <a:endParaRPr lang="id-ID"/>
          </a:p>
        </p:txBody>
      </p:sp>
      <p:sp>
        <p:nvSpPr>
          <p:cNvPr id="25" name="Picture Placeholder 3">
            <a:extLst>
              <a:ext uri="{FF2B5EF4-FFF2-40B4-BE49-F238E27FC236}">
                <a16:creationId xmlns:a16="http://schemas.microsoft.com/office/drawing/2014/main" id="{F5081C70-858B-4324-BE03-A45DABF4D6B6}"/>
              </a:ext>
            </a:extLst>
          </p:cNvPr>
          <p:cNvSpPr>
            <a:spLocks noGrp="1"/>
          </p:cNvSpPr>
          <p:nvPr>
            <p:ph type="pic" sz="quarter" idx="28"/>
          </p:nvPr>
        </p:nvSpPr>
        <p:spPr>
          <a:xfrm>
            <a:off x="6041740" y="747370"/>
            <a:ext cx="1437084" cy="1437085"/>
          </a:xfrm>
          <a:prstGeom prst="rect">
            <a:avLst/>
          </a:prstGeom>
        </p:spPr>
        <p:txBody>
          <a:bodyPr/>
          <a:lstStyle>
            <a:lvl1pPr marL="0" indent="0">
              <a:buNone/>
              <a:defRPr sz="1350"/>
            </a:lvl1pPr>
          </a:lstStyle>
          <a:p>
            <a:endParaRPr lang="id-ID"/>
          </a:p>
        </p:txBody>
      </p:sp>
      <p:sp>
        <p:nvSpPr>
          <p:cNvPr id="27" name="Picture Placeholder 3">
            <a:extLst>
              <a:ext uri="{FF2B5EF4-FFF2-40B4-BE49-F238E27FC236}">
                <a16:creationId xmlns:a16="http://schemas.microsoft.com/office/drawing/2014/main" id="{F0D80CBA-2C29-4DDD-9A8F-942C06C4DAE0}"/>
              </a:ext>
            </a:extLst>
          </p:cNvPr>
          <p:cNvSpPr>
            <a:spLocks noGrp="1"/>
          </p:cNvSpPr>
          <p:nvPr>
            <p:ph type="pic" sz="quarter" idx="29"/>
          </p:nvPr>
        </p:nvSpPr>
        <p:spPr>
          <a:xfrm>
            <a:off x="7478824" y="747370"/>
            <a:ext cx="1437084" cy="1437085"/>
          </a:xfrm>
          <a:prstGeom prst="rect">
            <a:avLst/>
          </a:prstGeom>
        </p:spPr>
        <p:txBody>
          <a:bodyPr/>
          <a:lstStyle>
            <a:lvl1pPr marL="0" indent="0">
              <a:buNone/>
              <a:defRPr sz="1350"/>
            </a:lvl1pPr>
          </a:lstStyle>
          <a:p>
            <a:endParaRPr lang="id-ID"/>
          </a:p>
        </p:txBody>
      </p:sp>
      <p:sp>
        <p:nvSpPr>
          <p:cNvPr id="31" name="Picture Placeholder 3">
            <a:extLst>
              <a:ext uri="{FF2B5EF4-FFF2-40B4-BE49-F238E27FC236}">
                <a16:creationId xmlns:a16="http://schemas.microsoft.com/office/drawing/2014/main" id="{A7FDF670-1136-4436-B44C-A46F326D2CB1}"/>
              </a:ext>
            </a:extLst>
          </p:cNvPr>
          <p:cNvSpPr>
            <a:spLocks noGrp="1"/>
          </p:cNvSpPr>
          <p:nvPr>
            <p:ph type="pic" sz="quarter" idx="30"/>
          </p:nvPr>
        </p:nvSpPr>
        <p:spPr>
          <a:xfrm>
            <a:off x="4604656" y="2184455"/>
            <a:ext cx="1437084" cy="1437085"/>
          </a:xfrm>
          <a:prstGeom prst="rect">
            <a:avLst/>
          </a:prstGeom>
        </p:spPr>
        <p:txBody>
          <a:bodyPr/>
          <a:lstStyle>
            <a:lvl1pPr marL="0" indent="0">
              <a:buNone/>
              <a:defRPr sz="1350"/>
            </a:lvl1pPr>
          </a:lstStyle>
          <a:p>
            <a:endParaRPr lang="id-ID"/>
          </a:p>
        </p:txBody>
      </p:sp>
      <p:sp>
        <p:nvSpPr>
          <p:cNvPr id="33" name="Picture Placeholder 3">
            <a:extLst>
              <a:ext uri="{FF2B5EF4-FFF2-40B4-BE49-F238E27FC236}">
                <a16:creationId xmlns:a16="http://schemas.microsoft.com/office/drawing/2014/main" id="{3E0A4443-02FE-4193-8CCF-652E8198EF1B}"/>
              </a:ext>
            </a:extLst>
          </p:cNvPr>
          <p:cNvSpPr>
            <a:spLocks noGrp="1"/>
          </p:cNvSpPr>
          <p:nvPr>
            <p:ph type="pic" sz="quarter" idx="32"/>
          </p:nvPr>
        </p:nvSpPr>
        <p:spPr>
          <a:xfrm>
            <a:off x="7478824" y="2184455"/>
            <a:ext cx="1437084" cy="1437085"/>
          </a:xfrm>
          <a:prstGeom prst="rect">
            <a:avLst/>
          </a:prstGeom>
        </p:spPr>
        <p:txBody>
          <a:bodyPr/>
          <a:lstStyle>
            <a:lvl1pPr marL="0" indent="0">
              <a:buNone/>
              <a:defRPr sz="1350"/>
            </a:lvl1pPr>
          </a:lstStyle>
          <a:p>
            <a:endParaRPr lang="id-ID"/>
          </a:p>
        </p:txBody>
      </p:sp>
      <p:sp>
        <p:nvSpPr>
          <p:cNvPr id="50" name="Picture Placeholder 3">
            <a:extLst>
              <a:ext uri="{FF2B5EF4-FFF2-40B4-BE49-F238E27FC236}">
                <a16:creationId xmlns:a16="http://schemas.microsoft.com/office/drawing/2014/main" id="{2E29CCEC-DD33-4C75-A74B-A2FB133A1E14}"/>
              </a:ext>
            </a:extLst>
          </p:cNvPr>
          <p:cNvSpPr>
            <a:spLocks noGrp="1"/>
          </p:cNvSpPr>
          <p:nvPr>
            <p:ph type="pic" sz="quarter" idx="33"/>
          </p:nvPr>
        </p:nvSpPr>
        <p:spPr>
          <a:xfrm>
            <a:off x="4604656" y="3621540"/>
            <a:ext cx="1437084" cy="1437085"/>
          </a:xfrm>
          <a:prstGeom prst="rect">
            <a:avLst/>
          </a:prstGeom>
        </p:spPr>
        <p:txBody>
          <a:bodyPr/>
          <a:lstStyle>
            <a:lvl1pPr marL="0" indent="0">
              <a:buNone/>
              <a:defRPr sz="1350"/>
            </a:lvl1pPr>
          </a:lstStyle>
          <a:p>
            <a:endParaRPr lang="id-ID"/>
          </a:p>
        </p:txBody>
      </p:sp>
      <p:sp>
        <p:nvSpPr>
          <p:cNvPr id="51" name="Picture Placeholder 3">
            <a:extLst>
              <a:ext uri="{FF2B5EF4-FFF2-40B4-BE49-F238E27FC236}">
                <a16:creationId xmlns:a16="http://schemas.microsoft.com/office/drawing/2014/main" id="{8FD394FE-B656-44EA-B634-1A2A87B0C934}"/>
              </a:ext>
            </a:extLst>
          </p:cNvPr>
          <p:cNvSpPr>
            <a:spLocks noGrp="1"/>
          </p:cNvSpPr>
          <p:nvPr>
            <p:ph type="pic" sz="quarter" idx="34"/>
          </p:nvPr>
        </p:nvSpPr>
        <p:spPr>
          <a:xfrm>
            <a:off x="6041740" y="3621540"/>
            <a:ext cx="1437084" cy="1437085"/>
          </a:xfrm>
          <a:prstGeom prst="rect">
            <a:avLst/>
          </a:prstGeom>
        </p:spPr>
        <p:txBody>
          <a:bodyPr/>
          <a:lstStyle>
            <a:lvl1pPr marL="0" indent="0">
              <a:buNone/>
              <a:defRPr sz="1350"/>
            </a:lvl1pPr>
          </a:lstStyle>
          <a:p>
            <a:endParaRPr lang="id-ID"/>
          </a:p>
        </p:txBody>
      </p:sp>
      <p:sp>
        <p:nvSpPr>
          <p:cNvPr id="52" name="Picture Placeholder 3">
            <a:extLst>
              <a:ext uri="{FF2B5EF4-FFF2-40B4-BE49-F238E27FC236}">
                <a16:creationId xmlns:a16="http://schemas.microsoft.com/office/drawing/2014/main" id="{27BBD199-87E5-4596-ABB4-BFF414377DFE}"/>
              </a:ext>
            </a:extLst>
          </p:cNvPr>
          <p:cNvSpPr>
            <a:spLocks noGrp="1"/>
          </p:cNvSpPr>
          <p:nvPr>
            <p:ph type="pic" sz="quarter" idx="35"/>
          </p:nvPr>
        </p:nvSpPr>
        <p:spPr>
          <a:xfrm>
            <a:off x="7478824" y="3621540"/>
            <a:ext cx="1437084" cy="1437085"/>
          </a:xfrm>
          <a:prstGeom prst="rect">
            <a:avLst/>
          </a:prstGeom>
        </p:spPr>
        <p:txBody>
          <a:bodyPr/>
          <a:lstStyle>
            <a:lvl1pPr marL="0" indent="0">
              <a:buNone/>
              <a:defRPr sz="1350"/>
            </a:lvl1pPr>
          </a:lstStyle>
          <a:p>
            <a:endParaRPr lang="id-ID"/>
          </a:p>
        </p:txBody>
      </p:sp>
    </p:spTree>
    <p:extLst>
      <p:ext uri="{BB962C8B-B14F-4D97-AF65-F5344CB8AC3E}">
        <p14:creationId xmlns:p14="http://schemas.microsoft.com/office/powerpoint/2010/main" val="16275996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6_Title and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4461999-4D18-4D86-886A-8A8D30075E39}"/>
              </a:ext>
            </a:extLst>
          </p:cNvPr>
          <p:cNvSpPr>
            <a:spLocks noGrp="1"/>
          </p:cNvSpPr>
          <p:nvPr>
            <p:ph type="pic" sz="quarter" idx="10"/>
          </p:nvPr>
        </p:nvSpPr>
        <p:spPr>
          <a:xfrm>
            <a:off x="451247" y="1093574"/>
            <a:ext cx="2394347" cy="955720"/>
          </a:xfrm>
          <a:prstGeom prst="rect">
            <a:avLst/>
          </a:prstGeom>
        </p:spPr>
        <p:txBody>
          <a:bodyPr/>
          <a:lstStyle>
            <a:lvl1pPr marL="0" indent="0">
              <a:buNone/>
              <a:defRPr sz="1350">
                <a:solidFill>
                  <a:schemeClr val="bg1"/>
                </a:solidFill>
              </a:defRPr>
            </a:lvl1pPr>
          </a:lstStyle>
          <a:p>
            <a:endParaRPr lang="id-ID"/>
          </a:p>
        </p:txBody>
      </p:sp>
      <p:sp>
        <p:nvSpPr>
          <p:cNvPr id="9" name="Picture Placeholder 7">
            <a:extLst>
              <a:ext uri="{FF2B5EF4-FFF2-40B4-BE49-F238E27FC236}">
                <a16:creationId xmlns:a16="http://schemas.microsoft.com/office/drawing/2014/main" id="{0260B054-612E-4085-91F2-3689295D6589}"/>
              </a:ext>
            </a:extLst>
          </p:cNvPr>
          <p:cNvSpPr>
            <a:spLocks noGrp="1"/>
          </p:cNvSpPr>
          <p:nvPr>
            <p:ph type="pic" sz="quarter" idx="11"/>
          </p:nvPr>
        </p:nvSpPr>
        <p:spPr>
          <a:xfrm>
            <a:off x="3038376" y="1093573"/>
            <a:ext cx="2394347" cy="955720"/>
          </a:xfrm>
          <a:prstGeom prst="rect">
            <a:avLst/>
          </a:prstGeom>
        </p:spPr>
        <p:txBody>
          <a:bodyPr/>
          <a:lstStyle>
            <a:lvl1pPr marL="0" indent="0">
              <a:buNone/>
              <a:defRPr sz="1350">
                <a:solidFill>
                  <a:schemeClr val="bg1"/>
                </a:solidFill>
              </a:defRPr>
            </a:lvl1pPr>
          </a:lstStyle>
          <a:p>
            <a:endParaRPr lang="id-ID"/>
          </a:p>
        </p:txBody>
      </p:sp>
      <p:sp>
        <p:nvSpPr>
          <p:cNvPr id="10" name="Picture Placeholder 7">
            <a:extLst>
              <a:ext uri="{FF2B5EF4-FFF2-40B4-BE49-F238E27FC236}">
                <a16:creationId xmlns:a16="http://schemas.microsoft.com/office/drawing/2014/main" id="{8D01F19A-3B0D-4E8B-BD0A-F28630F9EC17}"/>
              </a:ext>
            </a:extLst>
          </p:cNvPr>
          <p:cNvSpPr>
            <a:spLocks noGrp="1"/>
          </p:cNvSpPr>
          <p:nvPr>
            <p:ph type="pic" sz="quarter" idx="12"/>
          </p:nvPr>
        </p:nvSpPr>
        <p:spPr>
          <a:xfrm>
            <a:off x="5625404" y="1093573"/>
            <a:ext cx="2394347" cy="955720"/>
          </a:xfrm>
          <a:prstGeom prst="rect">
            <a:avLst/>
          </a:prstGeom>
        </p:spPr>
        <p:txBody>
          <a:bodyPr/>
          <a:lstStyle>
            <a:lvl1pPr marL="0" indent="0">
              <a:buNone/>
              <a:defRPr sz="1350">
                <a:solidFill>
                  <a:schemeClr val="bg1"/>
                </a:solidFill>
              </a:defRPr>
            </a:lvl1pPr>
          </a:lstStyle>
          <a:p>
            <a:endParaRPr lang="id-ID"/>
          </a:p>
        </p:txBody>
      </p:sp>
      <p:sp>
        <p:nvSpPr>
          <p:cNvPr id="11" name="Picture Placeholder 7">
            <a:extLst>
              <a:ext uri="{FF2B5EF4-FFF2-40B4-BE49-F238E27FC236}">
                <a16:creationId xmlns:a16="http://schemas.microsoft.com/office/drawing/2014/main" id="{21325C5C-DDE3-4A41-8283-01BC8902F922}"/>
              </a:ext>
            </a:extLst>
          </p:cNvPr>
          <p:cNvSpPr>
            <a:spLocks noGrp="1"/>
          </p:cNvSpPr>
          <p:nvPr>
            <p:ph type="pic" sz="quarter" idx="13"/>
          </p:nvPr>
        </p:nvSpPr>
        <p:spPr>
          <a:xfrm>
            <a:off x="450738" y="2939310"/>
            <a:ext cx="2394347" cy="955720"/>
          </a:xfrm>
          <a:prstGeom prst="rect">
            <a:avLst/>
          </a:prstGeom>
        </p:spPr>
        <p:txBody>
          <a:bodyPr/>
          <a:lstStyle>
            <a:lvl1pPr marL="0" indent="0">
              <a:buNone/>
              <a:defRPr sz="1350">
                <a:solidFill>
                  <a:schemeClr val="bg1"/>
                </a:solidFill>
              </a:defRPr>
            </a:lvl1pPr>
          </a:lstStyle>
          <a:p>
            <a:endParaRPr lang="id-ID"/>
          </a:p>
        </p:txBody>
      </p:sp>
      <p:sp>
        <p:nvSpPr>
          <p:cNvPr id="12" name="Picture Placeholder 7">
            <a:extLst>
              <a:ext uri="{FF2B5EF4-FFF2-40B4-BE49-F238E27FC236}">
                <a16:creationId xmlns:a16="http://schemas.microsoft.com/office/drawing/2014/main" id="{804910EF-5373-4545-9D98-AE44FF9336B9}"/>
              </a:ext>
            </a:extLst>
          </p:cNvPr>
          <p:cNvSpPr>
            <a:spLocks noGrp="1"/>
          </p:cNvSpPr>
          <p:nvPr>
            <p:ph type="pic" sz="quarter" idx="14"/>
          </p:nvPr>
        </p:nvSpPr>
        <p:spPr>
          <a:xfrm>
            <a:off x="3037867" y="2939310"/>
            <a:ext cx="4981883" cy="955720"/>
          </a:xfrm>
          <a:prstGeom prst="rect">
            <a:avLst/>
          </a:prstGeom>
        </p:spPr>
        <p:txBody>
          <a:bodyPr/>
          <a:lstStyle>
            <a:lvl1pPr marL="0" indent="0">
              <a:buNone/>
              <a:defRPr sz="1350">
                <a:solidFill>
                  <a:schemeClr val="bg1"/>
                </a:solidFill>
              </a:defRPr>
            </a:lvl1pPr>
          </a:lstStyle>
          <a:p>
            <a:endParaRPr lang="id-ID"/>
          </a:p>
        </p:txBody>
      </p:sp>
      <p:sp>
        <p:nvSpPr>
          <p:cNvPr id="18" name="Text Placeholder 7">
            <a:extLst>
              <a:ext uri="{FF2B5EF4-FFF2-40B4-BE49-F238E27FC236}">
                <a16:creationId xmlns:a16="http://schemas.microsoft.com/office/drawing/2014/main" id="{2E802756-302F-4D62-B7A7-0E7BDDFF8243}"/>
              </a:ext>
            </a:extLst>
          </p:cNvPr>
          <p:cNvSpPr>
            <a:spLocks noGrp="1"/>
          </p:cNvSpPr>
          <p:nvPr>
            <p:ph type="body" sz="quarter" idx="20" hasCustomPrompt="1"/>
          </p:nvPr>
        </p:nvSpPr>
        <p:spPr>
          <a:xfrm>
            <a:off x="384736" y="395033"/>
            <a:ext cx="8315711" cy="400050"/>
          </a:xfrm>
          <a:prstGeom prst="rect">
            <a:avLst/>
          </a:prstGeom>
        </p:spPr>
        <p:txBody>
          <a:bodyPr/>
          <a:lstStyle>
            <a:lvl1pPr marL="0" indent="0">
              <a:buNone/>
              <a:defRPr sz="2400" b="1">
                <a:latin typeface="Montserrat" panose="00000500000000000000" pitchFamily="50" charset="0"/>
              </a:defRPr>
            </a:lvl1pPr>
          </a:lstStyle>
          <a:p>
            <a:pPr lvl="0"/>
            <a:r>
              <a:rPr lang="en-US" dirty="0"/>
              <a:t>Insert Text Here</a:t>
            </a:r>
          </a:p>
        </p:txBody>
      </p:sp>
      <p:sp>
        <p:nvSpPr>
          <p:cNvPr id="19" name="Text Placeholder 4">
            <a:extLst>
              <a:ext uri="{FF2B5EF4-FFF2-40B4-BE49-F238E27FC236}">
                <a16:creationId xmlns:a16="http://schemas.microsoft.com/office/drawing/2014/main" id="{859F5B7E-F1BE-4731-9F80-DCE1A645FC25}"/>
              </a:ext>
            </a:extLst>
          </p:cNvPr>
          <p:cNvSpPr>
            <a:spLocks noGrp="1"/>
          </p:cNvSpPr>
          <p:nvPr>
            <p:ph type="body" sz="quarter" idx="21" hasCustomPrompt="1"/>
          </p:nvPr>
        </p:nvSpPr>
        <p:spPr>
          <a:xfrm>
            <a:off x="394261" y="774672"/>
            <a:ext cx="8315711" cy="225878"/>
          </a:xfrm>
          <a:prstGeom prst="rect">
            <a:avLst/>
          </a:prstGeom>
        </p:spPr>
        <p:txBody>
          <a:bodyPr/>
          <a:lstStyle>
            <a:lvl1pPr marL="0" indent="0">
              <a:buNone/>
              <a:defRPr sz="1050">
                <a:solidFill>
                  <a:schemeClr val="tx1">
                    <a:lumMod val="65000"/>
                    <a:lumOff val="35000"/>
                  </a:schemeClr>
                </a:solidFill>
                <a:latin typeface="+mj-lt"/>
                <a:ea typeface="Lato Medium" panose="020F0502020204030203" pitchFamily="34" charset="0"/>
                <a:cs typeface="Lato Medium" panose="020F0502020204030203" pitchFamily="34" charset="0"/>
              </a:defRPr>
            </a:lvl1pPr>
          </a:lstStyle>
          <a:p>
            <a:pPr lvl="0"/>
            <a:r>
              <a:rPr lang="en-US" dirty="0"/>
              <a:t>Short Text Here</a:t>
            </a:r>
          </a:p>
        </p:txBody>
      </p:sp>
    </p:spTree>
    <p:extLst>
      <p:ext uri="{BB962C8B-B14F-4D97-AF65-F5344CB8AC3E}">
        <p14:creationId xmlns:p14="http://schemas.microsoft.com/office/powerpoint/2010/main" val="10912115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3/23/19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11947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3/23/19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251349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3/23/19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31238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0905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024804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C764DE79-268F-4C1A-8933-263129D2AF90}" type="datetimeFigureOut">
              <a:rPr lang="en-US" smtClean="0"/>
              <a:t>3/23/19</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48F63A3B-78C7-47BE-AE5E-E10140E04643}" type="slidenum">
              <a:rPr lang="en-US" dirty="0"/>
              <a:t>‹#›</a:t>
            </a:fld>
            <a:endParaRPr lang="en-US" dirty="0"/>
          </a:p>
        </p:txBody>
      </p:sp>
      <p:sp>
        <p:nvSpPr>
          <p:cNvPr id="7" name="Freeform: Shape 10">
            <a:extLst>
              <a:ext uri="{FF2B5EF4-FFF2-40B4-BE49-F238E27FC236}">
                <a16:creationId xmlns:a16="http://schemas.microsoft.com/office/drawing/2014/main" id="{BFF730F4-F385-2648-805C-CED3E765DEAD}"/>
              </a:ext>
            </a:extLst>
          </p:cNvPr>
          <p:cNvSpPr/>
          <p:nvPr userDrawn="1"/>
        </p:nvSpPr>
        <p:spPr>
          <a:xfrm>
            <a:off x="8629360" y="4751786"/>
            <a:ext cx="514640" cy="391715"/>
          </a:xfrm>
          <a:custGeom>
            <a:avLst/>
            <a:gdLst>
              <a:gd name="connsiteX0" fmla="*/ 552978 w 686186"/>
              <a:gd name="connsiteY0" fmla="*/ 0 h 522287"/>
              <a:gd name="connsiteX1" fmla="*/ 665116 w 686186"/>
              <a:gd name="connsiteY1" fmla="*/ 11305 h 522287"/>
              <a:gd name="connsiteX2" fmla="*/ 686186 w 686186"/>
              <a:gd name="connsiteY2" fmla="*/ 17845 h 522287"/>
              <a:gd name="connsiteX3" fmla="*/ 686186 w 686186"/>
              <a:gd name="connsiteY3" fmla="*/ 381050 h 522287"/>
              <a:gd name="connsiteX4" fmla="*/ 676571 w 686186"/>
              <a:gd name="connsiteY4" fmla="*/ 373118 h 522287"/>
              <a:gd name="connsiteX5" fmla="*/ 552978 w 686186"/>
              <a:gd name="connsiteY5" fmla="*/ 335365 h 522287"/>
              <a:gd name="connsiteX6" fmla="*/ 336415 w 686186"/>
              <a:gd name="connsiteY6" fmla="*/ 511869 h 522287"/>
              <a:gd name="connsiteX7" fmla="*/ 335365 w 686186"/>
              <a:gd name="connsiteY7" fmla="*/ 522287 h 522287"/>
              <a:gd name="connsiteX8" fmla="*/ 0 w 686186"/>
              <a:gd name="connsiteY8" fmla="*/ 522287 h 522287"/>
              <a:gd name="connsiteX9" fmla="*/ 7863 w 686186"/>
              <a:gd name="connsiteY9" fmla="*/ 444281 h 522287"/>
              <a:gd name="connsiteX10" fmla="*/ 552978 w 686186"/>
              <a:gd name="connsiteY10" fmla="*/ 0 h 522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186" h="522287">
                <a:moveTo>
                  <a:pt x="552978" y="0"/>
                </a:moveTo>
                <a:cubicBezTo>
                  <a:pt x="591391" y="0"/>
                  <a:pt x="628894" y="3893"/>
                  <a:pt x="665116" y="11305"/>
                </a:cubicBezTo>
                <a:lnTo>
                  <a:pt x="686186" y="17845"/>
                </a:lnTo>
                <a:lnTo>
                  <a:pt x="686186" y="381050"/>
                </a:lnTo>
                <a:lnTo>
                  <a:pt x="676571" y="373118"/>
                </a:lnTo>
                <a:cubicBezTo>
                  <a:pt x="641291" y="349283"/>
                  <a:pt x="598760" y="335365"/>
                  <a:pt x="552978" y="335365"/>
                </a:cubicBezTo>
                <a:cubicBezTo>
                  <a:pt x="446154" y="335365"/>
                  <a:pt x="357027" y="411138"/>
                  <a:pt x="336415" y="511869"/>
                </a:cubicBezTo>
                <a:lnTo>
                  <a:pt x="335365" y="522287"/>
                </a:lnTo>
                <a:lnTo>
                  <a:pt x="0" y="522287"/>
                </a:lnTo>
                <a:lnTo>
                  <a:pt x="7863" y="444281"/>
                </a:lnTo>
                <a:cubicBezTo>
                  <a:pt x="59747" y="190730"/>
                  <a:pt x="284089" y="0"/>
                  <a:pt x="552978" y="0"/>
                </a:cubicBezTo>
                <a:close/>
              </a:path>
            </a:pathLst>
          </a:custGeom>
          <a:gradFill>
            <a:gsLst>
              <a:gs pos="0">
                <a:schemeClr val="accent1"/>
              </a:gs>
              <a:gs pos="100000">
                <a:schemeClr val="accent2"/>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schemeClr val="tx1"/>
              </a:solidFill>
            </a:endParaRPr>
          </a:p>
        </p:txBody>
      </p:sp>
      <p:sp>
        <p:nvSpPr>
          <p:cNvPr id="8" name="Freeform: Shape 6">
            <a:extLst>
              <a:ext uri="{FF2B5EF4-FFF2-40B4-BE49-F238E27FC236}">
                <a16:creationId xmlns:a16="http://schemas.microsoft.com/office/drawing/2014/main" id="{D13F3371-0C06-5242-B0F6-E07E7DB2DE0D}"/>
              </a:ext>
            </a:extLst>
          </p:cNvPr>
          <p:cNvSpPr/>
          <p:nvPr userDrawn="1"/>
        </p:nvSpPr>
        <p:spPr>
          <a:xfrm>
            <a:off x="1" y="1"/>
            <a:ext cx="1418545" cy="1561420"/>
          </a:xfrm>
          <a:custGeom>
            <a:avLst/>
            <a:gdLst>
              <a:gd name="connsiteX0" fmla="*/ 876596 w 1891393"/>
              <a:gd name="connsiteY0" fmla="*/ 0 h 2081893"/>
              <a:gd name="connsiteX1" fmla="*/ 1671095 w 1891393"/>
              <a:gd name="connsiteY1" fmla="*/ 0 h 2081893"/>
              <a:gd name="connsiteX2" fmla="*/ 1729023 w 1891393"/>
              <a:gd name="connsiteY2" fmla="*/ 95353 h 2081893"/>
              <a:gd name="connsiteX3" fmla="*/ 1891393 w 1891393"/>
              <a:gd name="connsiteY3" fmla="*/ 736600 h 2081893"/>
              <a:gd name="connsiteX4" fmla="*/ 546100 w 1891393"/>
              <a:gd name="connsiteY4" fmla="*/ 2081893 h 2081893"/>
              <a:gd name="connsiteX5" fmla="*/ 22451 w 1891393"/>
              <a:gd name="connsiteY5" fmla="*/ 1976173 h 2081893"/>
              <a:gd name="connsiteX6" fmla="*/ 0 w 1891393"/>
              <a:gd name="connsiteY6" fmla="*/ 1965358 h 2081893"/>
              <a:gd name="connsiteX7" fmla="*/ 0 w 1891393"/>
              <a:gd name="connsiteY7" fmla="*/ 1329650 h 2081893"/>
              <a:gd name="connsiteX8" fmla="*/ 93958 w 1891393"/>
              <a:gd name="connsiteY8" fmla="*/ 1407173 h 2081893"/>
              <a:gd name="connsiteX9" fmla="*/ 546100 w 1891393"/>
              <a:gd name="connsiteY9" fmla="*/ 1545283 h 2081893"/>
              <a:gd name="connsiteX10" fmla="*/ 1354783 w 1891393"/>
              <a:gd name="connsiteY10" fmla="*/ 736600 h 2081893"/>
              <a:gd name="connsiteX11" fmla="*/ 998242 w 1891393"/>
              <a:gd name="connsiteY11" fmla="*/ 66027 h 2081893"/>
              <a:gd name="connsiteX12" fmla="*/ 0 w 1891393"/>
              <a:gd name="connsiteY12" fmla="*/ 0 h 2081893"/>
              <a:gd name="connsiteX13" fmla="*/ 215604 w 1891393"/>
              <a:gd name="connsiteY13" fmla="*/ 0 h 2081893"/>
              <a:gd name="connsiteX14" fmla="*/ 93958 w 1891393"/>
              <a:gd name="connsiteY14" fmla="*/ 66027 h 2081893"/>
              <a:gd name="connsiteX15" fmla="*/ 0 w 1891393"/>
              <a:gd name="connsiteY15" fmla="*/ 143550 h 2081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1393" h="2081893">
                <a:moveTo>
                  <a:pt x="876596" y="0"/>
                </a:moveTo>
                <a:lnTo>
                  <a:pt x="1671095" y="0"/>
                </a:lnTo>
                <a:lnTo>
                  <a:pt x="1729023" y="95353"/>
                </a:lnTo>
                <a:cubicBezTo>
                  <a:pt x="1832574" y="285972"/>
                  <a:pt x="1891393" y="504417"/>
                  <a:pt x="1891393" y="736600"/>
                </a:cubicBezTo>
                <a:cubicBezTo>
                  <a:pt x="1891393" y="1479585"/>
                  <a:pt x="1289085" y="2081893"/>
                  <a:pt x="546100" y="2081893"/>
                </a:cubicBezTo>
                <a:cubicBezTo>
                  <a:pt x="360354" y="2081893"/>
                  <a:pt x="183400" y="2044249"/>
                  <a:pt x="22451" y="1976173"/>
                </a:cubicBezTo>
                <a:lnTo>
                  <a:pt x="0" y="1965358"/>
                </a:lnTo>
                <a:lnTo>
                  <a:pt x="0" y="1329650"/>
                </a:lnTo>
                <a:lnTo>
                  <a:pt x="93958" y="1407173"/>
                </a:lnTo>
                <a:cubicBezTo>
                  <a:pt x="223024" y="1494368"/>
                  <a:pt x="378616" y="1545283"/>
                  <a:pt x="546100" y="1545283"/>
                </a:cubicBezTo>
                <a:cubicBezTo>
                  <a:pt x="992723" y="1545283"/>
                  <a:pt x="1354783" y="1183223"/>
                  <a:pt x="1354783" y="736600"/>
                </a:cubicBezTo>
                <a:cubicBezTo>
                  <a:pt x="1354783" y="457461"/>
                  <a:pt x="1213353" y="211354"/>
                  <a:pt x="998242" y="66027"/>
                </a:cubicBezTo>
                <a:close/>
                <a:moveTo>
                  <a:pt x="0" y="0"/>
                </a:moveTo>
                <a:lnTo>
                  <a:pt x="215604" y="0"/>
                </a:lnTo>
                <a:lnTo>
                  <a:pt x="93958" y="66027"/>
                </a:lnTo>
                <a:lnTo>
                  <a:pt x="0" y="14355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schemeClr val="tx1"/>
              </a:solidFill>
            </a:endParaRPr>
          </a:p>
        </p:txBody>
      </p:sp>
      <p:sp>
        <p:nvSpPr>
          <p:cNvPr id="9" name="TextBox 8">
            <a:extLst>
              <a:ext uri="{FF2B5EF4-FFF2-40B4-BE49-F238E27FC236}">
                <a16:creationId xmlns:a16="http://schemas.microsoft.com/office/drawing/2014/main" id="{06FBFBE4-F231-E14D-8588-91C874838307}"/>
              </a:ext>
            </a:extLst>
          </p:cNvPr>
          <p:cNvSpPr txBox="1"/>
          <p:nvPr userDrawn="1"/>
        </p:nvSpPr>
        <p:spPr>
          <a:xfrm>
            <a:off x="8665953" y="4832226"/>
            <a:ext cx="344966" cy="253916"/>
          </a:xfrm>
          <a:prstGeom prst="rect">
            <a:avLst/>
          </a:prstGeom>
          <a:noFill/>
        </p:spPr>
        <p:txBody>
          <a:bodyPr wrap="none" rtlCol="0">
            <a:spAutoFit/>
          </a:bodyPr>
          <a:lstStyle/>
          <a:p>
            <a:pPr algn="ctr"/>
            <a:fld id="{260E2A6B-A809-4840-BF14-8648BC0BDF87}" type="slidenum">
              <a:rPr lang="id-ID" sz="1050" b="1" smtClean="0">
                <a:solidFill>
                  <a:schemeClr val="bg1"/>
                </a:solidFill>
                <a:latin typeface="Lato Light" panose="020F0502020204030203" pitchFamily="34" charset="0"/>
                <a:ea typeface="Lato Light" panose="020F0502020204030203" pitchFamily="34" charset="0"/>
                <a:cs typeface="Lato Light" panose="020F0502020204030203" pitchFamily="34" charset="0"/>
              </a:rPr>
              <a:pPr algn="ctr"/>
              <a:t>‹#›</a:t>
            </a:fld>
            <a:endParaRPr lang="id-ID" sz="1050" dirty="0">
              <a:solidFill>
                <a:schemeClr val="bg1"/>
              </a:solidFill>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4088670359"/>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659" r:id="rId15"/>
    <p:sldLayoutId id="2147483702" r:id="rId16"/>
    <p:sldLayoutId id="2147483650" r:id="rId17"/>
    <p:sldLayoutId id="2147483668" r:id="rId18"/>
    <p:sldLayoutId id="2147483655" r:id="rId19"/>
    <p:sldLayoutId id="2147483656" r:id="rId20"/>
    <p:sldLayoutId id="2147483661" r:id="rId21"/>
    <p:sldLayoutId id="2147483654" r:id="rId22"/>
    <p:sldLayoutId id="2147483651" r:id="rId23"/>
    <p:sldLayoutId id="2147483665" r:id="rId24"/>
    <p:sldLayoutId id="2147483664" r:id="rId25"/>
    <p:sldLayoutId id="2147483666" r:id="rId26"/>
    <p:sldLayoutId id="2147483663" r:id="rId27"/>
    <p:sldLayoutId id="2147483662" r:id="rId28"/>
    <p:sldLayoutId id="2147483672" r:id="rId29"/>
    <p:sldLayoutId id="2147483671" r:id="rId30"/>
    <p:sldLayoutId id="2147483673" r:id="rId31"/>
    <p:sldLayoutId id="2147483691" r:id="rId32"/>
    <p:sldLayoutId id="2147483690" r:id="rId33"/>
    <p:sldLayoutId id="2147483689" r:id="rId34"/>
    <p:sldLayoutId id="2147483688" r:id="rId35"/>
    <p:sldLayoutId id="2147483686" r:id="rId36"/>
    <p:sldLayoutId id="2147483685" r:id="rId37"/>
    <p:sldLayoutId id="2147483684" r:id="rId38"/>
    <p:sldLayoutId id="2147483683" r:id="rId39"/>
    <p:sldLayoutId id="2147483682" r:id="rId40"/>
    <p:sldLayoutId id="2147483681" r:id="rId41"/>
    <p:sldLayoutId id="2147483680" r:id="rId42"/>
    <p:sldLayoutId id="2147483677" r:id="rId43"/>
    <p:sldLayoutId id="2147483676" r:id="rId44"/>
    <p:sldLayoutId id="2147483674" r:id="rId45"/>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comments" Target="../comments/commen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comments" Target="../comments/comment10.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1.xml"/><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4.xml"/><Relationship Id="rId5" Type="http://schemas.openxmlformats.org/officeDocument/2006/relationships/comments" Target="../comments/comment12.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14.xml"/><Relationship Id="rId4" Type="http://schemas.openxmlformats.org/officeDocument/2006/relationships/comments" Target="../comments/comment13.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14.xml"/><Relationship Id="rId5" Type="http://schemas.openxmlformats.org/officeDocument/2006/relationships/comments" Target="../comments/comment15.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g"/><Relationship Id="rId1" Type="http://schemas.openxmlformats.org/officeDocument/2006/relationships/slideLayout" Target="../slideLayouts/slideLayout14.xml"/><Relationship Id="rId4" Type="http://schemas.openxmlformats.org/officeDocument/2006/relationships/comments" Target="../comments/commen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14.xml"/><Relationship Id="rId5" Type="http://schemas.openxmlformats.org/officeDocument/2006/relationships/comments" Target="../comments/comment1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comments" Target="../comments/commen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jpg"/><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jpg"/><Relationship Id="rId1" Type="http://schemas.openxmlformats.org/officeDocument/2006/relationships/slideLayout" Target="../slideLayouts/slideLayout14.xml"/><Relationship Id="rId5" Type="http://schemas.openxmlformats.org/officeDocument/2006/relationships/comments" Target="../comments/comment18.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9.xml"/><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comments" Target="../comments/comment20.xml"/><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comments" Target="../comments/comment21.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22.xml"/><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png"/><Relationship Id="rId1" Type="http://schemas.openxmlformats.org/officeDocument/2006/relationships/slideLayout" Target="../slideLayouts/slideLayout14.xml"/><Relationship Id="rId4" Type="http://schemas.openxmlformats.org/officeDocument/2006/relationships/comments" Target="../comments/comment23.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pn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comments" Target="../comments/commen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comments" Target="../comments/comment4.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comments" Target="../comments/comment5.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comments" Target="../comments/comment6.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4.xml"/><Relationship Id="rId5" Type="http://schemas.openxmlformats.org/officeDocument/2006/relationships/comments" Target="../comments/commen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14.xml"/><Relationship Id="rId4" Type="http://schemas.openxmlformats.org/officeDocument/2006/relationships/comments" Target="../comments/comment8.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comments" Target="../comments/comment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gs>
          </a:gsLst>
          <a:lin ang="19200000" scaled="0"/>
        </a:gra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7C635BDA-8CBC-4847-8BC8-E75E07E8CF51}"/>
              </a:ext>
            </a:extLst>
          </p:cNvPr>
          <p:cNvSpPr txBox="1"/>
          <p:nvPr/>
        </p:nvSpPr>
        <p:spPr>
          <a:xfrm>
            <a:off x="886417" y="1081737"/>
            <a:ext cx="4536977" cy="2516073"/>
          </a:xfrm>
          <a:prstGeom prst="rect">
            <a:avLst/>
          </a:prstGeom>
          <a:noFill/>
        </p:spPr>
        <p:txBody>
          <a:bodyPr wrap="square" rtlCol="0">
            <a:spAutoFit/>
          </a:bodyPr>
          <a:lstStyle/>
          <a:p>
            <a:r>
              <a:rPr lang="fr" sz="5250" b="1" dirty="0">
                <a:solidFill>
                  <a:schemeClr val="bg1"/>
                </a:solidFill>
                <a:latin typeface="Montserrat" panose="00000500000000000000"/>
                <a:cs typeface="Ravie" panose="020F0502020204030204" pitchFamily="34" charset="0"/>
              </a:rPr>
              <a:t>Automation </a:t>
            </a:r>
          </a:p>
          <a:p>
            <a:r>
              <a:rPr lang="he-IL" sz="5250" b="1" dirty="0">
                <a:solidFill>
                  <a:schemeClr val="bg1"/>
                </a:solidFill>
                <a:latin typeface="Montserrat" panose="00000500000000000000"/>
                <a:cs typeface="Ravie" panose="020F0502020204030204" pitchFamily="34" charset="0"/>
              </a:rPr>
              <a:t>I</a:t>
            </a:r>
            <a:r>
              <a:rPr lang="fr" sz="5250" b="1" dirty="0">
                <a:solidFill>
                  <a:schemeClr val="bg1"/>
                </a:solidFill>
                <a:latin typeface="Montserrat" panose="00000500000000000000"/>
                <a:cs typeface="Ravie" panose="020F0502020204030204" pitchFamily="34" charset="0"/>
              </a:rPr>
              <a:t>nfrastructures </a:t>
            </a:r>
          </a:p>
          <a:p>
            <a:r>
              <a:rPr lang="he-IL" sz="5250" b="1" dirty="0" err="1">
                <a:solidFill>
                  <a:schemeClr val="bg1"/>
                </a:solidFill>
                <a:latin typeface="Montserrat" panose="00000500000000000000"/>
                <a:cs typeface="Ravie" panose="020F0502020204030204" pitchFamily="34" charset="0"/>
              </a:rPr>
              <a:t>D</a:t>
            </a:r>
            <a:r>
              <a:rPr lang="fr" sz="5250" b="1" dirty="0">
                <a:solidFill>
                  <a:schemeClr val="bg1"/>
                </a:solidFill>
                <a:latin typeface="Montserrat" panose="00000500000000000000"/>
                <a:cs typeface="Ravie" panose="020F0502020204030204" pitchFamily="34" charset="0"/>
              </a:rPr>
              <a:t>o’s and </a:t>
            </a:r>
            <a:r>
              <a:rPr lang="he-IL" sz="5250" b="1" dirty="0" err="1">
                <a:solidFill>
                  <a:schemeClr val="bg1"/>
                </a:solidFill>
                <a:latin typeface="Montserrat" panose="00000500000000000000"/>
                <a:cs typeface="Ravie" panose="020F0502020204030204" pitchFamily="34" charset="0"/>
              </a:rPr>
              <a:t>D</a:t>
            </a:r>
            <a:r>
              <a:rPr lang="fr" sz="5250" b="1" dirty="0">
                <a:solidFill>
                  <a:schemeClr val="bg1"/>
                </a:solidFill>
                <a:latin typeface="Montserrat" panose="00000500000000000000"/>
                <a:cs typeface="Ravie" panose="020F0502020204030204" pitchFamily="34" charset="0"/>
              </a:rPr>
              <a:t>ont’s</a:t>
            </a:r>
            <a:endParaRPr lang="en-US" sz="5250" b="1" dirty="0">
              <a:solidFill>
                <a:schemeClr val="bg1"/>
              </a:solidFill>
              <a:latin typeface="Montserrat" panose="00000500000000000000"/>
            </a:endParaRPr>
          </a:p>
        </p:txBody>
      </p:sp>
      <p:sp>
        <p:nvSpPr>
          <p:cNvPr id="28" name="TextBox 27">
            <a:extLst>
              <a:ext uri="{FF2B5EF4-FFF2-40B4-BE49-F238E27FC236}">
                <a16:creationId xmlns:a16="http://schemas.microsoft.com/office/drawing/2014/main" id="{496B47C6-0A5D-4DFB-83D4-13F74AEE99D2}"/>
              </a:ext>
            </a:extLst>
          </p:cNvPr>
          <p:cNvSpPr txBox="1"/>
          <p:nvPr/>
        </p:nvSpPr>
        <p:spPr>
          <a:xfrm>
            <a:off x="1158286" y="3587540"/>
            <a:ext cx="1772858" cy="646331"/>
          </a:xfrm>
          <a:prstGeom prst="rect">
            <a:avLst/>
          </a:prstGeom>
          <a:noFill/>
        </p:spPr>
        <p:txBody>
          <a:bodyPr wrap="none" rtlCol="0">
            <a:spAutoFit/>
          </a:bodyPr>
          <a:lstStyle/>
          <a:p>
            <a:pPr rtl="1"/>
            <a:r>
              <a:rPr lang="he-IL" sz="1800" dirty="0">
                <a:solidFill>
                  <a:schemeClr val="bg1"/>
                </a:solidFill>
                <a:latin typeface="Farah" pitchFamily="2" charset="-78"/>
                <a:cs typeface="Farah" pitchFamily="2" charset="-78"/>
              </a:rPr>
              <a:t>Y</a:t>
            </a:r>
            <a:r>
              <a:rPr lang="en-US" sz="1800" dirty="0">
                <a:solidFill>
                  <a:schemeClr val="bg1"/>
                </a:solidFill>
                <a:latin typeface="Farah" pitchFamily="2" charset="-78"/>
                <a:cs typeface="Farah" pitchFamily="2" charset="-78"/>
              </a:rPr>
              <a:t>ossi Rosenberg </a:t>
            </a:r>
          </a:p>
          <a:p>
            <a:pPr rtl="1"/>
            <a:r>
              <a:rPr lang="en-US" sz="1800" b="1" dirty="0">
                <a:solidFill>
                  <a:schemeClr val="bg1"/>
                </a:solidFill>
                <a:latin typeface="Farah" pitchFamily="2" charset="-78"/>
                <a:cs typeface="Farah" pitchFamily="2" charset="-78"/>
              </a:rPr>
              <a:t>Gett</a:t>
            </a:r>
          </a:p>
        </p:txBody>
      </p:sp>
      <p:pic>
        <p:nvPicPr>
          <p:cNvPr id="5" name="Picture 4">
            <a:extLst>
              <a:ext uri="{FF2B5EF4-FFF2-40B4-BE49-F238E27FC236}">
                <a16:creationId xmlns:a16="http://schemas.microsoft.com/office/drawing/2014/main" id="{6B7E4B11-37F8-4771-802A-2BCD5BCB07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59219" y="1093942"/>
            <a:ext cx="4416251" cy="4049558"/>
          </a:xfrm>
          <a:prstGeom prst="rect">
            <a:avLst/>
          </a:prstGeom>
        </p:spPr>
      </p:pic>
      <p:pic>
        <p:nvPicPr>
          <p:cNvPr id="8" name="Picture 7" descr="A silhouette of a person&#10;&#10;Description automatically generated">
            <a:extLst>
              <a:ext uri="{FF2B5EF4-FFF2-40B4-BE49-F238E27FC236}">
                <a16:creationId xmlns:a16="http://schemas.microsoft.com/office/drawing/2014/main" id="{6D4C19DF-45B9-D34B-969C-56D1445C00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12859" y="3587540"/>
            <a:ext cx="791622" cy="791622"/>
          </a:xfrm>
          <a:prstGeom prst="rect">
            <a:avLst/>
          </a:prstGeom>
        </p:spPr>
      </p:pic>
      <p:pic>
        <p:nvPicPr>
          <p:cNvPr id="13" name="Picture 12" descr="A close up of a logo&#10;&#10;Description automatically generated">
            <a:extLst>
              <a:ext uri="{FF2B5EF4-FFF2-40B4-BE49-F238E27FC236}">
                <a16:creationId xmlns:a16="http://schemas.microsoft.com/office/drawing/2014/main" id="{28302F0F-37F5-1941-A4D6-1D71013126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1273169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85000" lnSpcReduction="20000"/>
          </a:bodyPr>
          <a:lstStyle/>
          <a:p>
            <a:pPr algn="ctr"/>
            <a:r>
              <a:rPr lang="fr" sz="3000" dirty="0">
                <a:solidFill>
                  <a:schemeClr val="tx2">
                    <a:lumMod val="75000"/>
                  </a:schemeClr>
                </a:solidFill>
                <a:latin typeface="Montserrat" panose="00000500000000000000"/>
                <a:cs typeface="Ravie" panose="020F0502020204030204" pitchFamily="34" charset="0"/>
              </a:rPr>
              <a:t>Pros</a:t>
            </a:r>
            <a:r>
              <a:rPr lang="en-US" sz="3000" dirty="0">
                <a:solidFill>
                  <a:schemeClr val="tx2">
                    <a:lumMod val="75000"/>
                  </a:schemeClr>
                </a:solidFill>
                <a:latin typeface="Montserrat" panose="00000500000000000000"/>
              </a:rPr>
              <a:t> </a:t>
            </a:r>
            <a:endParaRPr lang="en-US" sz="2775"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7" y="1628042"/>
            <a:ext cx="7970348" cy="611022"/>
          </a:xfrm>
        </p:spPr>
        <p:txBody>
          <a:bodyPr>
            <a:noAutofit/>
          </a:bodyPr>
          <a:lstStyle/>
          <a:p>
            <a:pPr marL="285750" indent="-285750">
              <a:lnSpc>
                <a:spcPct val="100000"/>
              </a:lnSpc>
              <a:buFont typeface="Arial" panose="020B0604020202020204" pitchFamily="34" charset="0"/>
              <a:buChar char="•"/>
            </a:pPr>
            <a:r>
              <a:rPr lang="en-US" sz="1800" dirty="0">
                <a:solidFill>
                  <a:schemeClr val="tx2">
                    <a:lumMod val="60000"/>
                    <a:lumOff val="40000"/>
                  </a:schemeClr>
                </a:solidFill>
                <a:latin typeface="Calibri" panose="020F0502020204030204" pitchFamily="34" charset="0"/>
                <a:cs typeface="Calibri" panose="020F0502020204030204" pitchFamily="34" charset="0"/>
              </a:rPr>
              <a:t>Possible to develop each automation on another programming language.</a:t>
            </a:r>
          </a:p>
          <a:p>
            <a:pPr marL="285750" indent="-285750">
              <a:lnSpc>
                <a:spcPct val="100000"/>
              </a:lnSpc>
              <a:buFont typeface="Arial" panose="020B0604020202020204" pitchFamily="34" charset="0"/>
              <a:buChar char="•"/>
            </a:pPr>
            <a:endParaRPr lang="en-US" sz="1800" dirty="0">
              <a:solidFill>
                <a:schemeClr val="tx2">
                  <a:lumMod val="60000"/>
                  <a:lumOff val="40000"/>
                </a:schemeClr>
              </a:solidFill>
              <a:latin typeface="Calibri" panose="020F0502020204030204" pitchFamily="34" charset="0"/>
              <a:cs typeface="Calibri" panose="020F0502020204030204" pitchFamily="34" charset="0"/>
            </a:endParaRPr>
          </a:p>
          <a:p>
            <a:pPr marL="285750" indent="-285750">
              <a:lnSpc>
                <a:spcPct val="100000"/>
              </a:lnSpc>
              <a:buFont typeface="Arial" panose="020B0604020202020204" pitchFamily="34" charset="0"/>
              <a:buChar char="•"/>
            </a:pPr>
            <a:r>
              <a:rPr lang="en-US" sz="1800" dirty="0">
                <a:solidFill>
                  <a:schemeClr val="tx2">
                    <a:lumMod val="60000"/>
                    <a:lumOff val="40000"/>
                  </a:schemeClr>
                </a:solidFill>
                <a:latin typeface="Calibri" panose="020F0502020204030204" pitchFamily="34" charset="0"/>
                <a:cs typeface="Calibri" panose="020F0502020204030204" pitchFamily="34" charset="0"/>
              </a:rPr>
              <a:t>Build failures due to an infrastructure core/model issues of one infrastructure doesn’t affect other infrastructures(we don’t put our all eggs into 1 basket).</a:t>
            </a:r>
          </a:p>
          <a:p>
            <a:pPr marL="285750" indent="-285750">
              <a:lnSpc>
                <a:spcPct val="100000"/>
              </a:lnSpc>
              <a:buFont typeface="Arial" panose="020B0604020202020204" pitchFamily="34" charset="0"/>
              <a:buChar char="•"/>
            </a:pPr>
            <a:endParaRPr lang="en-US" sz="1800" dirty="0">
              <a:solidFill>
                <a:schemeClr val="tx2">
                  <a:lumMod val="60000"/>
                  <a:lumOff val="40000"/>
                </a:schemeClr>
              </a:solidFill>
              <a:latin typeface="Calibri" panose="020F0502020204030204" pitchFamily="34" charset="0"/>
              <a:cs typeface="Calibri" panose="020F0502020204030204" pitchFamily="34" charset="0"/>
            </a:endParaRPr>
          </a:p>
          <a:p>
            <a:pPr marL="285750" indent="-285750">
              <a:lnSpc>
                <a:spcPct val="100000"/>
              </a:lnSpc>
              <a:buFont typeface="Arial" panose="020B0604020202020204" pitchFamily="34" charset="0"/>
              <a:buChar char="•"/>
            </a:pPr>
            <a:r>
              <a:rPr lang="en-US" sz="1800" dirty="0">
                <a:solidFill>
                  <a:schemeClr val="tx2">
                    <a:lumMod val="60000"/>
                    <a:lumOff val="40000"/>
                  </a:schemeClr>
                </a:solidFill>
                <a:latin typeface="Calibri" panose="020F0502020204030204" pitchFamily="34" charset="0"/>
                <a:cs typeface="Calibri" panose="020F0502020204030204" pitchFamily="34" charset="0"/>
              </a:rPr>
              <a:t>Fast coding(no need to consider on other domains).</a:t>
            </a:r>
          </a:p>
          <a:p>
            <a:pPr marL="257175" indent="-257175">
              <a:lnSpc>
                <a:spcPct val="150000"/>
              </a:lnSpc>
              <a:buFont typeface="Arial" panose="020B0604020202020204" pitchFamily="34" charset="0"/>
              <a:buChar char="•"/>
            </a:pPr>
            <a:endParaRPr lang="en-US" sz="1800" b="1" dirty="0">
              <a:solidFill>
                <a:schemeClr val="tx2">
                  <a:lumMod val="60000"/>
                  <a:lumOff val="40000"/>
                </a:schemeClr>
              </a:solidFill>
            </a:endParaRPr>
          </a:p>
        </p:txBody>
      </p:sp>
      <p:sp>
        <p:nvSpPr>
          <p:cNvPr id="13" name="TextBox 12">
            <a:extLst>
              <a:ext uri="{FF2B5EF4-FFF2-40B4-BE49-F238E27FC236}">
                <a16:creationId xmlns:a16="http://schemas.microsoft.com/office/drawing/2014/main" id="{5B81FE0F-8C2D-43B9-83DD-5B836010BB73}"/>
              </a:ext>
            </a:extLst>
          </p:cNvPr>
          <p:cNvSpPr txBox="1"/>
          <p:nvPr/>
        </p:nvSpPr>
        <p:spPr>
          <a:xfrm>
            <a:off x="1054948" y="4543726"/>
            <a:ext cx="2840891" cy="404085"/>
          </a:xfrm>
          <a:prstGeom prst="rect">
            <a:avLst/>
          </a:prstGeom>
          <a:noFill/>
        </p:spPr>
        <p:txBody>
          <a:bodyPr wrap="square" rtlCol="0">
            <a:spAutoFit/>
          </a:bodyPr>
          <a:lstStyle/>
          <a:p>
            <a:pPr rtl="1"/>
            <a:r>
              <a:rPr lang="en-US" sz="1013" dirty="0">
                <a:solidFill>
                  <a:schemeClr val="bg1"/>
                </a:solidFill>
                <a:latin typeface="Farah" pitchFamily="2" charset="-78"/>
                <a:cs typeface="Farah" pitchFamily="2" charset="-78"/>
              </a:rPr>
              <a:t>oi Rosenberg </a:t>
            </a:r>
          </a:p>
          <a:p>
            <a:pPr rtl="1"/>
            <a:r>
              <a:rPr lang="en-US" sz="1013" b="1" dirty="0">
                <a:solidFill>
                  <a:schemeClr val="bg1"/>
                </a:solidFill>
                <a:latin typeface="Farah" pitchFamily="2" charset="-78"/>
                <a:cs typeface="Farah" pitchFamily="2" charset="-78"/>
              </a:rPr>
              <a:t>t</a:t>
            </a:r>
          </a:p>
        </p:txBody>
      </p:sp>
      <p:pic>
        <p:nvPicPr>
          <p:cNvPr id="6" name="Picture 5" descr="A close up of a logo&#10;&#10;Description automatically generated">
            <a:extLst>
              <a:ext uri="{FF2B5EF4-FFF2-40B4-BE49-F238E27FC236}">
                <a16:creationId xmlns:a16="http://schemas.microsoft.com/office/drawing/2014/main" id="{CF941057-BE6A-494B-ABBE-26B2E2921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44899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85000" lnSpcReduction="20000"/>
          </a:bodyPr>
          <a:lstStyle/>
          <a:p>
            <a:pPr algn="ctr"/>
            <a:r>
              <a:rPr lang="fr" sz="3000" dirty="0">
                <a:solidFill>
                  <a:schemeClr val="tx2">
                    <a:lumMod val="75000"/>
                  </a:schemeClr>
                </a:solidFill>
                <a:latin typeface="Montserrat" panose="00000500000000000000"/>
                <a:cs typeface="Ravie" panose="020F0502020204030204" pitchFamily="34" charset="0"/>
              </a:rPr>
              <a:t>Cons</a:t>
            </a:r>
            <a:endParaRPr lang="en-US" sz="2775"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7" y="1753611"/>
            <a:ext cx="7970348" cy="611022"/>
          </a:xfrm>
        </p:spPr>
        <p:txBody>
          <a:bodyPr>
            <a:noAutofit/>
          </a:bodyPr>
          <a:lstStyle/>
          <a:p>
            <a:pPr marL="285750" indent="-285750">
              <a:buFont typeface="Arial" panose="020B0604020202020204" pitchFamily="34" charset="0"/>
              <a:buChar char="•"/>
            </a:pPr>
            <a:r>
              <a:rPr lang="en-US" sz="1800" dirty="0">
                <a:solidFill>
                  <a:schemeClr val="tx2">
                    <a:lumMod val="60000"/>
                    <a:lumOff val="40000"/>
                  </a:schemeClr>
                </a:solidFill>
                <a:latin typeface="+mn-lt"/>
              </a:rPr>
              <a:t>Falling into the “weak runner” trap makes it harder to fit the MVC-C-G Model.</a:t>
            </a:r>
          </a:p>
          <a:p>
            <a:pPr marL="285750" indent="-285750">
              <a:buFont typeface="Arial" panose="020B0604020202020204" pitchFamily="34" charset="0"/>
              <a:buChar char="•"/>
            </a:pPr>
            <a:endParaRPr lang="en-US" sz="1800" dirty="0">
              <a:solidFill>
                <a:schemeClr val="tx2">
                  <a:lumMod val="60000"/>
                  <a:lumOff val="40000"/>
                </a:schemeClr>
              </a:solidFill>
              <a:latin typeface="+mn-lt"/>
            </a:endParaRPr>
          </a:p>
          <a:p>
            <a:pPr marL="285750" indent="-285750">
              <a:lnSpc>
                <a:spcPct val="150000"/>
              </a:lnSpc>
              <a:buFont typeface="Arial" panose="020B0604020202020204" pitchFamily="34" charset="0"/>
              <a:buChar char="•"/>
            </a:pPr>
            <a:r>
              <a:rPr lang="en-US" sz="1800" dirty="0">
                <a:solidFill>
                  <a:schemeClr val="tx2">
                    <a:lumMod val="60000"/>
                    <a:lumOff val="40000"/>
                  </a:schemeClr>
                </a:solidFill>
                <a:latin typeface="+mn-lt"/>
              </a:rPr>
              <a:t>Difficult to have a proper knowledge sharing while working on 4 infrastructures.</a:t>
            </a:r>
          </a:p>
          <a:p>
            <a:pPr marL="285750" indent="-285750">
              <a:lnSpc>
                <a:spcPct val="150000"/>
              </a:lnSpc>
              <a:buFont typeface="Arial" panose="020B0604020202020204" pitchFamily="34" charset="0"/>
              <a:buChar char="•"/>
            </a:pPr>
            <a:endParaRPr lang="en-US" sz="1800" dirty="0">
              <a:solidFill>
                <a:schemeClr val="tx2">
                  <a:lumMod val="60000"/>
                  <a:lumOff val="40000"/>
                </a:schemeClr>
              </a:solidFill>
              <a:latin typeface="+mn-lt"/>
            </a:endParaRPr>
          </a:p>
          <a:p>
            <a:pPr marL="285750" indent="-285750">
              <a:lnSpc>
                <a:spcPct val="100000"/>
              </a:lnSpc>
              <a:buFont typeface="Arial" panose="020B0604020202020204" pitchFamily="34" charset="0"/>
              <a:buChar char="•"/>
            </a:pPr>
            <a:r>
              <a:rPr lang="en-US" sz="1800" dirty="0">
                <a:solidFill>
                  <a:schemeClr val="tx2">
                    <a:lumMod val="60000"/>
                    <a:lumOff val="40000"/>
                  </a:schemeClr>
                </a:solidFill>
                <a:latin typeface="+mn-lt"/>
              </a:rPr>
              <a:t>Between these infrastructures a standalone utilities have to be developed to fill in some gaps that falling between the cracks.</a:t>
            </a:r>
          </a:p>
          <a:p>
            <a:pPr marL="285750" indent="-285750">
              <a:lnSpc>
                <a:spcPct val="100000"/>
              </a:lnSpc>
              <a:buFont typeface="Arial" panose="020B0604020202020204" pitchFamily="34" charset="0"/>
              <a:buChar char="•"/>
            </a:pPr>
            <a:endParaRPr lang="he-IL" sz="1800" dirty="0">
              <a:solidFill>
                <a:schemeClr val="tx2">
                  <a:lumMod val="60000"/>
                  <a:lumOff val="40000"/>
                </a:schemeClr>
              </a:solidFill>
              <a:latin typeface="+mn-lt"/>
            </a:endParaRPr>
          </a:p>
          <a:p>
            <a:pPr marL="285750" indent="-285750">
              <a:lnSpc>
                <a:spcPct val="100000"/>
              </a:lnSpc>
              <a:buFont typeface="Arial" panose="020B0604020202020204" pitchFamily="34" charset="0"/>
              <a:buChar char="•"/>
            </a:pPr>
            <a:r>
              <a:rPr lang="en-US" sz="1800" dirty="0">
                <a:solidFill>
                  <a:schemeClr val="tx2">
                    <a:lumMod val="60000"/>
                    <a:lumOff val="40000"/>
                  </a:schemeClr>
                </a:solidFill>
                <a:latin typeface="+mn-lt"/>
              </a:rPr>
              <a:t>Hard to differentiate between Model and General layers.</a:t>
            </a:r>
          </a:p>
        </p:txBody>
      </p:sp>
      <p:pic>
        <p:nvPicPr>
          <p:cNvPr id="9" name="Picture 8" descr="A close up of a logo&#10;&#10;Description automatically generated">
            <a:extLst>
              <a:ext uri="{FF2B5EF4-FFF2-40B4-BE49-F238E27FC236}">
                <a16:creationId xmlns:a16="http://schemas.microsoft.com/office/drawing/2014/main" id="{8CE33DCB-737E-C643-A23A-2E7A786713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3224748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92500" lnSpcReduction="20000"/>
          </a:bodyPr>
          <a:lstStyle/>
          <a:p>
            <a:pPr algn="ctr"/>
            <a:r>
              <a:rPr lang="en-US" sz="2775" dirty="0">
                <a:solidFill>
                  <a:schemeClr val="tx2">
                    <a:lumMod val="75000"/>
                  </a:schemeClr>
                </a:solidFill>
                <a:latin typeface="Montserrat" panose="00000500000000000000"/>
              </a:rPr>
              <a:t>The Many and The Few</a:t>
            </a: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193288" y="1637699"/>
            <a:ext cx="5843239" cy="2801085"/>
          </a:xfrm>
        </p:spPr>
        <p:txBody>
          <a:bodyPr>
            <a:normAutofit fontScale="25000" lnSpcReduction="20000"/>
          </a:bodyPr>
          <a:lstStyle/>
          <a:p>
            <a:pPr marL="257175" indent="-257175">
              <a:buFont typeface="Arial" panose="020B0604020202020204" pitchFamily="34" charset="0"/>
              <a:buChar char="•"/>
            </a:pPr>
            <a:r>
              <a:rPr lang="en-US" sz="7200" dirty="0">
                <a:solidFill>
                  <a:schemeClr val="tx2">
                    <a:lumMod val="60000"/>
                    <a:lumOff val="40000"/>
                  </a:schemeClr>
                </a:solidFill>
                <a:latin typeface="+mn-lt"/>
              </a:rPr>
              <a:t>Big semiconductors industry company </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Testing on a multi disciplinary systems. The optics ,hardware and software need to run together and be synchronized.</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The real challenge is to run the automation on both simulator and a real “breathing” machines.</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Desktop GUI testing Java swing based.</a:t>
            </a:r>
            <a:endParaRPr lang="en-US" sz="1800" dirty="0">
              <a:solidFill>
                <a:schemeClr val="tx2">
                  <a:lumMod val="60000"/>
                  <a:lumOff val="40000"/>
                </a:schemeClr>
              </a:solidFill>
              <a:latin typeface="+mn-lt"/>
            </a:endParaRPr>
          </a:p>
          <a:p>
            <a:pPr marL="257175" indent="-257175">
              <a:buFont typeface="Arial" panose="020B0604020202020204" pitchFamily="34" charset="0"/>
              <a:buChar char="•"/>
            </a:pPr>
            <a:endParaRPr lang="en-US" sz="1800" dirty="0">
              <a:solidFill>
                <a:schemeClr val="tx2">
                  <a:lumMod val="60000"/>
                  <a:lumOff val="40000"/>
                </a:schemeClr>
              </a:solidFill>
              <a:latin typeface="+mn-lt"/>
            </a:endParaRPr>
          </a:p>
        </p:txBody>
      </p:sp>
      <p:pic>
        <p:nvPicPr>
          <p:cNvPr id="3" name="Picture 2">
            <a:extLst>
              <a:ext uri="{FF2B5EF4-FFF2-40B4-BE49-F238E27FC236}">
                <a16:creationId xmlns:a16="http://schemas.microsoft.com/office/drawing/2014/main" id="{72729231-EFA7-4916-9D63-470832CC14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9913" y="1960808"/>
            <a:ext cx="2337945" cy="1581551"/>
          </a:xfrm>
          <a:prstGeom prst="rect">
            <a:avLst/>
          </a:prstGeom>
        </p:spPr>
      </p:pic>
      <p:pic>
        <p:nvPicPr>
          <p:cNvPr id="7" name="Picture 6">
            <a:extLst>
              <a:ext uri="{FF2B5EF4-FFF2-40B4-BE49-F238E27FC236}">
                <a16:creationId xmlns:a16="http://schemas.microsoft.com/office/drawing/2014/main" id="{2CD8ABA6-4D22-44C7-8A26-2CEE9DF57F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6095" y="1134835"/>
            <a:ext cx="3346151" cy="3346151"/>
          </a:xfrm>
          <a:prstGeom prst="rect">
            <a:avLst/>
          </a:prstGeom>
        </p:spPr>
      </p:pic>
      <p:pic>
        <p:nvPicPr>
          <p:cNvPr id="15" name="Picture 14" descr="A close up of a logo&#10;&#10;Description automatically generated">
            <a:extLst>
              <a:ext uri="{FF2B5EF4-FFF2-40B4-BE49-F238E27FC236}">
                <a16:creationId xmlns:a16="http://schemas.microsoft.com/office/drawing/2014/main" id="{0A73F1D9-D347-4641-91E2-F937BD59EF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2658168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44929" y="342895"/>
            <a:ext cx="6996925" cy="400050"/>
          </a:xfrm>
        </p:spPr>
        <p:txBody>
          <a:bodyPr>
            <a:normAutofit fontScale="85000" lnSpcReduction="20000"/>
          </a:bodyPr>
          <a:lstStyle/>
          <a:p>
            <a:pPr algn="ctr"/>
            <a:r>
              <a:rPr lang="en-US" sz="3200" dirty="0">
                <a:solidFill>
                  <a:schemeClr val="tx2">
                    <a:lumMod val="75000"/>
                  </a:schemeClr>
                </a:solidFill>
                <a:latin typeface="Montserrat" panose="00000500000000000000"/>
              </a:rPr>
              <a:t>Many Testers – Few Developers</a:t>
            </a:r>
          </a:p>
        </p:txBody>
      </p:sp>
      <p:pic>
        <p:nvPicPr>
          <p:cNvPr id="9" name="Picture 8">
            <a:extLst>
              <a:ext uri="{FF2B5EF4-FFF2-40B4-BE49-F238E27FC236}">
                <a16:creationId xmlns:a16="http://schemas.microsoft.com/office/drawing/2014/main" id="{09E24C64-B500-4209-9576-7F53EFAC1E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5385" y="490654"/>
            <a:ext cx="6594088" cy="5055219"/>
          </a:xfrm>
          <a:prstGeom prst="rect">
            <a:avLst/>
          </a:prstGeom>
        </p:spPr>
      </p:pic>
      <p:grpSp>
        <p:nvGrpSpPr>
          <p:cNvPr id="10" name="Group 9">
            <a:extLst>
              <a:ext uri="{FF2B5EF4-FFF2-40B4-BE49-F238E27FC236}">
                <a16:creationId xmlns:a16="http://schemas.microsoft.com/office/drawing/2014/main" id="{0B2A77E1-6437-0848-B03B-2BEB285FAAF6}"/>
              </a:ext>
            </a:extLst>
          </p:cNvPr>
          <p:cNvGrpSpPr/>
          <p:nvPr/>
        </p:nvGrpSpPr>
        <p:grpSpPr>
          <a:xfrm>
            <a:off x="2819078" y="762412"/>
            <a:ext cx="3968865" cy="732476"/>
            <a:chOff x="2819078" y="762412"/>
            <a:chExt cx="3968865" cy="732476"/>
          </a:xfrm>
        </p:grpSpPr>
        <p:sp>
          <p:nvSpPr>
            <p:cNvPr id="15" name="Rectangle 14">
              <a:extLst>
                <a:ext uri="{FF2B5EF4-FFF2-40B4-BE49-F238E27FC236}">
                  <a16:creationId xmlns:a16="http://schemas.microsoft.com/office/drawing/2014/main" id="{55396DB1-A414-0F41-A39A-988B622A733A}"/>
                </a:ext>
              </a:extLst>
            </p:cNvPr>
            <p:cNvSpPr/>
            <p:nvPr/>
          </p:nvSpPr>
          <p:spPr>
            <a:xfrm>
              <a:off x="2819078" y="837663"/>
              <a:ext cx="3172843"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16" name="Rectangle 15">
              <a:extLst>
                <a:ext uri="{FF2B5EF4-FFF2-40B4-BE49-F238E27FC236}">
                  <a16:creationId xmlns:a16="http://schemas.microsoft.com/office/drawing/2014/main" id="{EBD9A566-0DFE-B24D-8F47-4ED2AF480764}"/>
                </a:ext>
              </a:extLst>
            </p:cNvPr>
            <p:cNvSpPr/>
            <p:nvPr/>
          </p:nvSpPr>
          <p:spPr>
            <a:xfrm>
              <a:off x="5982914" y="762412"/>
              <a:ext cx="805029" cy="430887"/>
            </a:xfrm>
            <a:prstGeom prst="rect">
              <a:avLst/>
            </a:prstGeom>
            <a:noFill/>
          </p:spPr>
          <p:txBody>
            <a:bodyPr wrap="none" lIns="91440" tIns="45720" rIns="91440" bIns="45720">
              <a:spAutoFit/>
            </a:bodyPr>
            <a:lstStyle/>
            <a:p>
              <a:pPr algn="ctr"/>
              <a:r>
                <a:rPr lang="en-US" sz="2200" dirty="0">
                  <a:ln w="0"/>
                  <a:solidFill>
                    <a:schemeClr val="accent1"/>
                  </a:solidFill>
                  <a:effectLst>
                    <a:outerShdw blurRad="38100" dist="25400" dir="5400000" algn="ctr" rotWithShape="0">
                      <a:srgbClr val="6E747A">
                        <a:alpha val="43000"/>
                      </a:srgbClr>
                    </a:outerShdw>
                  </a:effectLst>
                </a:rPr>
                <a:t>VIEW</a:t>
              </a:r>
              <a:endParaRPr lang="en-US" sz="2200" b="0" cap="none" spc="0" dirty="0">
                <a:ln w="0"/>
                <a:solidFill>
                  <a:schemeClr val="accent1"/>
                </a:solidFill>
                <a:effectLst>
                  <a:outerShdw blurRad="38100" dist="25400" dir="5400000" algn="ctr" rotWithShape="0">
                    <a:srgbClr val="6E747A">
                      <a:alpha val="43000"/>
                    </a:srgbClr>
                  </a:outerShdw>
                </a:effectLst>
              </a:endParaRPr>
            </a:p>
          </p:txBody>
        </p:sp>
      </p:grpSp>
      <p:grpSp>
        <p:nvGrpSpPr>
          <p:cNvPr id="5" name="Group 4">
            <a:extLst>
              <a:ext uri="{FF2B5EF4-FFF2-40B4-BE49-F238E27FC236}">
                <a16:creationId xmlns:a16="http://schemas.microsoft.com/office/drawing/2014/main" id="{B72907DD-26CF-994A-8F21-D37806FA18ED}"/>
              </a:ext>
            </a:extLst>
          </p:cNvPr>
          <p:cNvGrpSpPr/>
          <p:nvPr/>
        </p:nvGrpSpPr>
        <p:grpSpPr>
          <a:xfrm>
            <a:off x="2974757" y="1749050"/>
            <a:ext cx="2434391" cy="975688"/>
            <a:chOff x="2974757" y="1749050"/>
            <a:chExt cx="2434391" cy="975688"/>
          </a:xfrm>
        </p:grpSpPr>
        <p:sp>
          <p:nvSpPr>
            <p:cNvPr id="25" name="Rectangle 24">
              <a:extLst>
                <a:ext uri="{FF2B5EF4-FFF2-40B4-BE49-F238E27FC236}">
                  <a16:creationId xmlns:a16="http://schemas.microsoft.com/office/drawing/2014/main" id="{8F92C5E7-5894-D345-B662-B43C8727ACD8}"/>
                </a:ext>
              </a:extLst>
            </p:cNvPr>
            <p:cNvSpPr/>
            <p:nvPr/>
          </p:nvSpPr>
          <p:spPr>
            <a:xfrm>
              <a:off x="3372022" y="1749050"/>
              <a:ext cx="1760506"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CONTROLLER</a:t>
              </a:r>
              <a:endParaRPr lang="en-US" sz="2200" dirty="0"/>
            </a:p>
          </p:txBody>
        </p:sp>
        <p:sp>
          <p:nvSpPr>
            <p:cNvPr id="26" name="Rectangle 25">
              <a:extLst>
                <a:ext uri="{FF2B5EF4-FFF2-40B4-BE49-F238E27FC236}">
                  <a16:creationId xmlns:a16="http://schemas.microsoft.com/office/drawing/2014/main" id="{61DFD7CB-B5F2-B848-A5CC-17ED7A88C32F}"/>
                </a:ext>
              </a:extLst>
            </p:cNvPr>
            <p:cNvSpPr/>
            <p:nvPr/>
          </p:nvSpPr>
          <p:spPr>
            <a:xfrm>
              <a:off x="2974757" y="2067513"/>
              <a:ext cx="2434391"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grpSp>
      <p:grpSp>
        <p:nvGrpSpPr>
          <p:cNvPr id="7" name="Group 6">
            <a:extLst>
              <a:ext uri="{FF2B5EF4-FFF2-40B4-BE49-F238E27FC236}">
                <a16:creationId xmlns:a16="http://schemas.microsoft.com/office/drawing/2014/main" id="{23366D09-F6F4-2548-8A06-2CB52D6A555B}"/>
              </a:ext>
            </a:extLst>
          </p:cNvPr>
          <p:cNvGrpSpPr/>
          <p:nvPr/>
        </p:nvGrpSpPr>
        <p:grpSpPr>
          <a:xfrm>
            <a:off x="2971479" y="3715708"/>
            <a:ext cx="2437670" cy="990106"/>
            <a:chOff x="2971479" y="3715708"/>
            <a:chExt cx="2437670" cy="990106"/>
          </a:xfrm>
        </p:grpSpPr>
        <p:sp>
          <p:nvSpPr>
            <p:cNvPr id="28" name="Rectangle 27">
              <a:extLst>
                <a:ext uri="{FF2B5EF4-FFF2-40B4-BE49-F238E27FC236}">
                  <a16:creationId xmlns:a16="http://schemas.microsoft.com/office/drawing/2014/main" id="{091666D9-7664-E141-A66E-425E14F58AE0}"/>
                </a:ext>
              </a:extLst>
            </p:cNvPr>
            <p:cNvSpPr/>
            <p:nvPr/>
          </p:nvSpPr>
          <p:spPr>
            <a:xfrm>
              <a:off x="3420719" y="3715708"/>
              <a:ext cx="1257075"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GENERAL</a:t>
              </a:r>
              <a:endParaRPr lang="en-US" sz="2200" dirty="0"/>
            </a:p>
          </p:txBody>
        </p:sp>
        <p:sp>
          <p:nvSpPr>
            <p:cNvPr id="29" name="Rectangle 28">
              <a:extLst>
                <a:ext uri="{FF2B5EF4-FFF2-40B4-BE49-F238E27FC236}">
                  <a16:creationId xmlns:a16="http://schemas.microsoft.com/office/drawing/2014/main" id="{62E75731-7865-C244-BDF8-2F85DF6F7139}"/>
                </a:ext>
              </a:extLst>
            </p:cNvPr>
            <p:cNvSpPr/>
            <p:nvPr/>
          </p:nvSpPr>
          <p:spPr>
            <a:xfrm>
              <a:off x="2971479" y="4034171"/>
              <a:ext cx="2437670" cy="671643"/>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grpSp>
      <p:grpSp>
        <p:nvGrpSpPr>
          <p:cNvPr id="6" name="Group 5">
            <a:extLst>
              <a:ext uri="{FF2B5EF4-FFF2-40B4-BE49-F238E27FC236}">
                <a16:creationId xmlns:a16="http://schemas.microsoft.com/office/drawing/2014/main" id="{F6E91817-2870-2440-BAA6-2DF1AA2296C9}"/>
              </a:ext>
            </a:extLst>
          </p:cNvPr>
          <p:cNvGrpSpPr/>
          <p:nvPr/>
        </p:nvGrpSpPr>
        <p:grpSpPr>
          <a:xfrm>
            <a:off x="1742135" y="1163606"/>
            <a:ext cx="5313152" cy="3547679"/>
            <a:chOff x="1742135" y="1163606"/>
            <a:chExt cx="5313152" cy="3547679"/>
          </a:xfrm>
        </p:grpSpPr>
        <p:sp>
          <p:nvSpPr>
            <p:cNvPr id="20" name="Rectangle 19">
              <a:extLst>
                <a:ext uri="{FF2B5EF4-FFF2-40B4-BE49-F238E27FC236}">
                  <a16:creationId xmlns:a16="http://schemas.microsoft.com/office/drawing/2014/main" id="{A8494BC2-2DBE-B649-B79D-0693D1D90D47}"/>
                </a:ext>
              </a:extLst>
            </p:cNvPr>
            <p:cNvSpPr/>
            <p:nvPr/>
          </p:nvSpPr>
          <p:spPr>
            <a:xfrm>
              <a:off x="2971479" y="3170907"/>
              <a:ext cx="2437670"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21" name="Rectangle 20">
              <a:extLst>
                <a:ext uri="{FF2B5EF4-FFF2-40B4-BE49-F238E27FC236}">
                  <a16:creationId xmlns:a16="http://schemas.microsoft.com/office/drawing/2014/main" id="{3A9828C5-1045-7A45-974C-5C55AAB48283}"/>
                </a:ext>
              </a:extLst>
            </p:cNvPr>
            <p:cNvSpPr/>
            <p:nvPr/>
          </p:nvSpPr>
          <p:spPr>
            <a:xfrm>
              <a:off x="5571530" y="1514355"/>
              <a:ext cx="1182028" cy="3191460"/>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22" name="Rectangle 21">
              <a:extLst>
                <a:ext uri="{FF2B5EF4-FFF2-40B4-BE49-F238E27FC236}">
                  <a16:creationId xmlns:a16="http://schemas.microsoft.com/office/drawing/2014/main" id="{AC710AA6-2DE4-0D40-A46C-8863FE9A278F}"/>
                </a:ext>
              </a:extLst>
            </p:cNvPr>
            <p:cNvSpPr/>
            <p:nvPr/>
          </p:nvSpPr>
          <p:spPr>
            <a:xfrm>
              <a:off x="1758059" y="1519825"/>
              <a:ext cx="1182028" cy="3191460"/>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sp>
          <p:nvSpPr>
            <p:cNvPr id="23" name="Rectangle 22">
              <a:extLst>
                <a:ext uri="{FF2B5EF4-FFF2-40B4-BE49-F238E27FC236}">
                  <a16:creationId xmlns:a16="http://schemas.microsoft.com/office/drawing/2014/main" id="{0309DC11-2DD1-E145-865C-0FECEB8E8E62}"/>
                </a:ext>
              </a:extLst>
            </p:cNvPr>
            <p:cNvSpPr/>
            <p:nvPr/>
          </p:nvSpPr>
          <p:spPr>
            <a:xfrm>
              <a:off x="3420719" y="2827757"/>
              <a:ext cx="1042273" cy="430887"/>
            </a:xfrm>
            <a:prstGeom prst="rect">
              <a:avLst/>
            </a:prstGeom>
            <a:noFill/>
          </p:spPr>
          <p:txBody>
            <a:bodyPr wrap="none" lIns="91440" tIns="45720" rIns="91440" bIns="45720">
              <a:spAutoFit/>
            </a:bodyPr>
            <a:lstStyle/>
            <a:p>
              <a:pPr algn="ctr"/>
              <a:r>
                <a:rPr lang="en-US" sz="2200" dirty="0">
                  <a:ln w="0"/>
                  <a:solidFill>
                    <a:schemeClr val="accent1"/>
                  </a:solidFill>
                  <a:effectLst>
                    <a:outerShdw blurRad="38100" dist="25400" dir="5400000" algn="ctr" rotWithShape="0">
                      <a:srgbClr val="6E747A">
                        <a:alpha val="43000"/>
                      </a:srgbClr>
                    </a:outerShdw>
                  </a:effectLst>
                </a:rPr>
                <a:t>MODEL</a:t>
              </a:r>
              <a:endParaRPr lang="en-US" sz="2200" b="0" cap="none" spc="0" dirty="0">
                <a:ln w="0"/>
                <a:solidFill>
                  <a:schemeClr val="accent1"/>
                </a:solidFill>
                <a:effectLst>
                  <a:outerShdw blurRad="38100" dist="25400" dir="5400000" algn="ctr" rotWithShape="0">
                    <a:srgbClr val="6E747A">
                      <a:alpha val="43000"/>
                    </a:srgbClr>
                  </a:outerShdw>
                </a:effectLst>
              </a:endParaRPr>
            </a:p>
          </p:txBody>
        </p:sp>
        <p:sp>
          <p:nvSpPr>
            <p:cNvPr id="33" name="Rectangle 32">
              <a:extLst>
                <a:ext uri="{FF2B5EF4-FFF2-40B4-BE49-F238E27FC236}">
                  <a16:creationId xmlns:a16="http://schemas.microsoft.com/office/drawing/2014/main" id="{9B7B94CF-1184-354B-BE05-56A0420B4FDE}"/>
                </a:ext>
              </a:extLst>
            </p:cNvPr>
            <p:cNvSpPr/>
            <p:nvPr/>
          </p:nvSpPr>
          <p:spPr>
            <a:xfrm>
              <a:off x="1742135" y="1166275"/>
              <a:ext cx="1042273" cy="430887"/>
            </a:xfrm>
            <a:prstGeom prst="rect">
              <a:avLst/>
            </a:prstGeom>
            <a:noFill/>
          </p:spPr>
          <p:txBody>
            <a:bodyPr wrap="none" lIns="91440" tIns="45720" rIns="91440" bIns="45720">
              <a:spAutoFit/>
            </a:bodyPr>
            <a:lstStyle/>
            <a:p>
              <a:pPr algn="ctr"/>
              <a:r>
                <a:rPr lang="en-US" sz="2200" dirty="0">
                  <a:ln w="0"/>
                  <a:solidFill>
                    <a:schemeClr val="accent1"/>
                  </a:solidFill>
                  <a:effectLst>
                    <a:outerShdw blurRad="38100" dist="25400" dir="5400000" algn="ctr" rotWithShape="0">
                      <a:srgbClr val="6E747A">
                        <a:alpha val="43000"/>
                      </a:srgbClr>
                    </a:outerShdw>
                  </a:effectLst>
                </a:rPr>
                <a:t>MODEL</a:t>
              </a:r>
              <a:endParaRPr lang="en-US" sz="2200" b="0" cap="none" spc="0" dirty="0">
                <a:ln w="0"/>
                <a:solidFill>
                  <a:schemeClr val="accent1"/>
                </a:solidFill>
                <a:effectLst>
                  <a:outerShdw blurRad="38100" dist="25400" dir="5400000" algn="ctr" rotWithShape="0">
                    <a:srgbClr val="6E747A">
                      <a:alpha val="43000"/>
                    </a:srgbClr>
                  </a:outerShdw>
                </a:effectLst>
              </a:endParaRPr>
            </a:p>
          </p:txBody>
        </p:sp>
        <p:sp>
          <p:nvSpPr>
            <p:cNvPr id="34" name="Rectangle 33">
              <a:extLst>
                <a:ext uri="{FF2B5EF4-FFF2-40B4-BE49-F238E27FC236}">
                  <a16:creationId xmlns:a16="http://schemas.microsoft.com/office/drawing/2014/main" id="{AD57CE9D-7271-524D-AEEF-BCAE5E696250}"/>
                </a:ext>
              </a:extLst>
            </p:cNvPr>
            <p:cNvSpPr/>
            <p:nvPr/>
          </p:nvSpPr>
          <p:spPr>
            <a:xfrm>
              <a:off x="6013014" y="1163606"/>
              <a:ext cx="1042273" cy="430887"/>
            </a:xfrm>
            <a:prstGeom prst="rect">
              <a:avLst/>
            </a:prstGeom>
            <a:noFill/>
          </p:spPr>
          <p:txBody>
            <a:bodyPr wrap="none" lIns="91440" tIns="45720" rIns="91440" bIns="45720">
              <a:spAutoFit/>
            </a:bodyPr>
            <a:lstStyle/>
            <a:p>
              <a:pPr algn="ctr"/>
              <a:r>
                <a:rPr lang="en-US" sz="2200" dirty="0">
                  <a:ln w="0"/>
                  <a:solidFill>
                    <a:schemeClr val="accent1"/>
                  </a:solidFill>
                  <a:effectLst>
                    <a:outerShdw blurRad="38100" dist="25400" dir="5400000" algn="ctr" rotWithShape="0">
                      <a:srgbClr val="6E747A">
                        <a:alpha val="43000"/>
                      </a:srgbClr>
                    </a:outerShdw>
                  </a:effectLst>
                </a:rPr>
                <a:t>MODEL</a:t>
              </a:r>
              <a:endParaRPr lang="en-US" sz="2200" b="0" cap="none" spc="0" dirty="0">
                <a:ln w="0"/>
                <a:solidFill>
                  <a:schemeClr val="accent1"/>
                </a:solidFill>
                <a:effectLst>
                  <a:outerShdw blurRad="38100" dist="25400" dir="5400000" algn="ctr" rotWithShape="0">
                    <a:srgbClr val="6E747A">
                      <a:alpha val="43000"/>
                    </a:srgbClr>
                  </a:outerShdw>
                </a:effectLst>
              </a:endParaRPr>
            </a:p>
          </p:txBody>
        </p:sp>
      </p:grpSp>
      <p:pic>
        <p:nvPicPr>
          <p:cNvPr id="35" name="Picture 34" descr="A close up of a logo&#10;&#10;Description automatically generated">
            <a:extLst>
              <a:ext uri="{FF2B5EF4-FFF2-40B4-BE49-F238E27FC236}">
                <a16:creationId xmlns:a16="http://schemas.microsoft.com/office/drawing/2014/main" id="{BA57BEFB-08BA-5444-98DB-407FDFE65A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2980673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85000" lnSpcReduction="20000"/>
          </a:bodyPr>
          <a:lstStyle/>
          <a:p>
            <a:pPr algn="ctr"/>
            <a:r>
              <a:rPr lang="fr" sz="3000" dirty="0">
                <a:solidFill>
                  <a:schemeClr val="tx2">
                    <a:lumMod val="75000"/>
                  </a:schemeClr>
                </a:solidFill>
                <a:latin typeface="Montserrat" panose="00000500000000000000"/>
                <a:cs typeface="Ravie" panose="020F0502020204030204" pitchFamily="34" charset="0"/>
              </a:rPr>
              <a:t>Pros</a:t>
            </a:r>
            <a:r>
              <a:rPr lang="en-US" sz="3000" dirty="0">
                <a:solidFill>
                  <a:schemeClr val="tx2">
                    <a:lumMod val="75000"/>
                  </a:schemeClr>
                </a:solidFill>
                <a:latin typeface="Montserrat" panose="00000500000000000000"/>
              </a:rPr>
              <a:t> </a:t>
            </a:r>
            <a:endParaRPr lang="en-US" sz="2775"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6" y="1753610"/>
            <a:ext cx="8212665" cy="1743215"/>
          </a:xfrm>
        </p:spPr>
        <p:txBody>
          <a:bodyPr>
            <a:normAutofit fontScale="25000" lnSpcReduction="20000"/>
          </a:bodyPr>
          <a:lstStyle/>
          <a:p>
            <a:pPr marL="257175" indent="-257175">
              <a:buFont typeface="Arial" panose="020B0604020202020204" pitchFamily="34" charset="0"/>
              <a:buChar char="•"/>
            </a:pPr>
            <a:r>
              <a:rPr lang="en-US" sz="7200" dirty="0">
                <a:solidFill>
                  <a:schemeClr val="tx2">
                    <a:lumMod val="60000"/>
                    <a:lumOff val="40000"/>
                  </a:schemeClr>
                </a:solidFill>
                <a:latin typeface="+mn-lt"/>
              </a:rPr>
              <a:t>Fast development process.</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Easy to develop - manual qa testers can compose a test just by drag&amp;drop Building Blocks of code without even know how to code at all.</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Easy to maintain – fixing the code on the building block layer.</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endParaRPr lang="en-US" sz="7200" dirty="0">
              <a:solidFill>
                <a:schemeClr val="tx2">
                  <a:lumMod val="60000"/>
                  <a:lumOff val="40000"/>
                </a:schemeClr>
              </a:solidFill>
              <a:latin typeface="+mn-lt"/>
            </a:endParaRPr>
          </a:p>
          <a:p>
            <a:pPr marL="257175" indent="-257175">
              <a:buFont typeface="Arial" panose="020B0604020202020204" pitchFamily="34" charset="0"/>
              <a:buChar char="•"/>
            </a:pPr>
            <a:endParaRPr lang="en-US" sz="1800" dirty="0">
              <a:solidFill>
                <a:schemeClr val="tx2">
                  <a:lumMod val="60000"/>
                  <a:lumOff val="40000"/>
                </a:schemeClr>
              </a:solidFill>
              <a:latin typeface="+mn-lt"/>
            </a:endParaRPr>
          </a:p>
        </p:txBody>
      </p:sp>
      <p:pic>
        <p:nvPicPr>
          <p:cNvPr id="9" name="Picture 8" descr="A close up of a logo&#10;&#10;Description automatically generated">
            <a:extLst>
              <a:ext uri="{FF2B5EF4-FFF2-40B4-BE49-F238E27FC236}">
                <a16:creationId xmlns:a16="http://schemas.microsoft.com/office/drawing/2014/main" id="{2CD53E7B-DCCA-C54A-8732-6F08B4705A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1900818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85000" lnSpcReduction="20000"/>
          </a:bodyPr>
          <a:lstStyle/>
          <a:p>
            <a:pPr algn="ctr"/>
            <a:r>
              <a:rPr lang="fr" sz="3000" dirty="0">
                <a:solidFill>
                  <a:schemeClr val="tx2">
                    <a:lumMod val="75000"/>
                  </a:schemeClr>
                </a:solidFill>
                <a:latin typeface="Montserrat" panose="00000500000000000000"/>
                <a:cs typeface="Ravie" panose="020F0502020204030204" pitchFamily="34" charset="0"/>
              </a:rPr>
              <a:t>Cons</a:t>
            </a:r>
            <a:endParaRPr lang="en-US" sz="2775"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472210" y="1587792"/>
            <a:ext cx="8212665" cy="2461694"/>
          </a:xfrm>
        </p:spPr>
        <p:txBody>
          <a:bodyPr>
            <a:normAutofit fontScale="25000" lnSpcReduction="20000"/>
          </a:bodyPr>
          <a:lstStyle/>
          <a:p>
            <a:pPr marL="257175" indent="-257175">
              <a:buFont typeface="Arial" panose="020B0604020202020204" pitchFamily="34" charset="0"/>
              <a:buChar char="•"/>
            </a:pPr>
            <a:r>
              <a:rPr lang="en-US" sz="7200" dirty="0">
                <a:solidFill>
                  <a:schemeClr val="tx2">
                    <a:lumMod val="60000"/>
                    <a:lumOff val="40000"/>
                  </a:schemeClr>
                </a:solidFill>
                <a:latin typeface="+mn-lt"/>
              </a:rPr>
              <a:t>Very shallow way of testing, can’t dive too deep.</a:t>
            </a:r>
          </a:p>
          <a:p>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Very hard to run automation on real machines.</a:t>
            </a:r>
          </a:p>
          <a:p>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Never hard code anything and if you do don’t dare to push it.</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Core layer embedded inside the model layer.</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Test relevancy issue, need to monitor test relevancy all the time in order to save space on the nightly shards and tester’s time analyzing the failures. </a:t>
            </a:r>
            <a:r>
              <a:rPr lang="en-US" sz="7200" b="1" dirty="0">
                <a:solidFill>
                  <a:srgbClr val="FF1831"/>
                </a:solidFill>
                <a:latin typeface="+mn-lt"/>
              </a:rPr>
              <a:t>Can you think of any solution for that?</a:t>
            </a:r>
          </a:p>
          <a:p>
            <a:pPr marL="257175" indent="-257175">
              <a:buFont typeface="Arial" panose="020B0604020202020204" pitchFamily="34" charset="0"/>
              <a:buChar char="•"/>
            </a:pPr>
            <a:endParaRPr lang="en-US" sz="1800" dirty="0">
              <a:solidFill>
                <a:schemeClr val="tx2">
                  <a:lumMod val="60000"/>
                  <a:lumOff val="40000"/>
                </a:schemeClr>
              </a:solidFill>
              <a:latin typeface="+mn-lt"/>
            </a:endParaRPr>
          </a:p>
          <a:p>
            <a:pPr marL="257175" indent="-257175">
              <a:buFont typeface="Arial" panose="020B0604020202020204" pitchFamily="34" charset="0"/>
              <a:buChar char="•"/>
            </a:pPr>
            <a:endParaRPr lang="en-US" sz="1800" dirty="0">
              <a:solidFill>
                <a:schemeClr val="tx2">
                  <a:lumMod val="60000"/>
                  <a:lumOff val="40000"/>
                </a:schemeClr>
              </a:solidFill>
              <a:latin typeface="+mn-lt"/>
            </a:endParaRPr>
          </a:p>
          <a:p>
            <a:pPr marL="257175" indent="-257175">
              <a:buFont typeface="Arial" panose="020B0604020202020204" pitchFamily="34" charset="0"/>
              <a:buChar char="•"/>
            </a:pPr>
            <a:r>
              <a:rPr lang="en-US" sz="1800" dirty="0">
                <a:solidFill>
                  <a:schemeClr val="tx2">
                    <a:lumMod val="60000"/>
                    <a:lumOff val="40000"/>
                  </a:schemeClr>
                </a:solidFill>
                <a:latin typeface="+mn-lt"/>
              </a:rPr>
              <a:t> </a:t>
            </a:r>
          </a:p>
        </p:txBody>
      </p:sp>
      <p:pic>
        <p:nvPicPr>
          <p:cNvPr id="9" name="Picture 8" descr="A close up of a logo&#10;&#10;Description automatically generated">
            <a:extLst>
              <a:ext uri="{FF2B5EF4-FFF2-40B4-BE49-F238E27FC236}">
                <a16:creationId xmlns:a16="http://schemas.microsoft.com/office/drawing/2014/main" id="{8BFBDAAB-6F58-4140-80DD-5FB6BF8942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546355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85000" lnSpcReduction="20000"/>
          </a:bodyPr>
          <a:lstStyle/>
          <a:p>
            <a:pPr algn="ctr"/>
            <a:r>
              <a:rPr lang="en-US" sz="3000" dirty="0">
                <a:solidFill>
                  <a:schemeClr val="tx2">
                    <a:lumMod val="75000"/>
                  </a:schemeClr>
                </a:solidFill>
              </a:rPr>
              <a:t>Tests Relevancy solution</a:t>
            </a:r>
            <a:endParaRPr lang="en-US" sz="2775"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6" y="1753611"/>
            <a:ext cx="8212665" cy="2175294"/>
          </a:xfrm>
        </p:spPr>
        <p:txBody>
          <a:bodyPr>
            <a:noAutofit/>
          </a:bodyPr>
          <a:lstStyle/>
          <a:p>
            <a:pPr marL="342900" indent="-342900">
              <a:buFont typeface="Arial" panose="020B0604020202020204" pitchFamily="34" charset="0"/>
              <a:buChar char="•"/>
            </a:pPr>
            <a:r>
              <a:rPr lang="en-US" sz="1800" dirty="0">
                <a:solidFill>
                  <a:schemeClr val="tx2">
                    <a:lumMod val="60000"/>
                    <a:lumOff val="40000"/>
                  </a:schemeClr>
                </a:solidFill>
                <a:latin typeface="+mn-lt"/>
              </a:rPr>
              <a:t>Using sonar to catch duplications which IDE missed to spot.</a:t>
            </a:r>
          </a:p>
          <a:p>
            <a:pPr marL="342900" indent="-342900">
              <a:buFont typeface="Arial" panose="020B0604020202020204" pitchFamily="34" charset="0"/>
              <a:buChar char="•"/>
            </a:pPr>
            <a:endParaRPr lang="en-US" sz="1800" dirty="0">
              <a:solidFill>
                <a:schemeClr val="tx2">
                  <a:lumMod val="60000"/>
                  <a:lumOff val="40000"/>
                </a:schemeClr>
              </a:solidFill>
              <a:latin typeface="+mn-lt"/>
            </a:endParaRPr>
          </a:p>
          <a:p>
            <a:pPr marL="342900" indent="-342900">
              <a:buFont typeface="Arial" panose="020B0604020202020204" pitchFamily="34" charset="0"/>
              <a:buChar char="•"/>
            </a:pPr>
            <a:endParaRPr lang="en-US" sz="1800" dirty="0">
              <a:solidFill>
                <a:schemeClr val="tx2">
                  <a:lumMod val="60000"/>
                  <a:lumOff val="40000"/>
                </a:schemeClr>
              </a:solidFill>
              <a:latin typeface="+mn-lt"/>
            </a:endParaRPr>
          </a:p>
          <a:p>
            <a:pPr marL="342900" indent="-342900">
              <a:buFont typeface="Arial" panose="020B0604020202020204" pitchFamily="34" charset="0"/>
              <a:buChar char="•"/>
            </a:pPr>
            <a:r>
              <a:rPr lang="en-US" sz="1800" dirty="0">
                <a:solidFill>
                  <a:schemeClr val="tx2">
                    <a:lumMod val="60000"/>
                    <a:lumOff val="40000"/>
                  </a:schemeClr>
                </a:solidFill>
                <a:latin typeface="+mn-lt"/>
              </a:rPr>
              <a:t>Hard code review. (pass mr/pr to each other).</a:t>
            </a:r>
          </a:p>
          <a:p>
            <a:pPr marL="342900" indent="-342900">
              <a:buFont typeface="Arial" panose="020B0604020202020204" pitchFamily="34" charset="0"/>
              <a:buChar char="•"/>
            </a:pPr>
            <a:endParaRPr lang="en-US" sz="1800" dirty="0">
              <a:solidFill>
                <a:schemeClr val="tx2">
                  <a:lumMod val="60000"/>
                  <a:lumOff val="40000"/>
                </a:schemeClr>
              </a:solidFill>
              <a:latin typeface="+mn-lt"/>
            </a:endParaRPr>
          </a:p>
          <a:p>
            <a:pPr marL="342900" indent="-342900">
              <a:buFont typeface="Arial" panose="020B0604020202020204" pitchFamily="34" charset="0"/>
              <a:buChar char="•"/>
            </a:pPr>
            <a:endParaRPr lang="en-US" sz="1800" dirty="0">
              <a:solidFill>
                <a:schemeClr val="tx2">
                  <a:lumMod val="60000"/>
                  <a:lumOff val="40000"/>
                </a:schemeClr>
              </a:solidFill>
              <a:latin typeface="+mn-lt"/>
            </a:endParaRPr>
          </a:p>
          <a:p>
            <a:pPr marL="342900" indent="-342900">
              <a:buFont typeface="Arial" panose="020B0604020202020204" pitchFamily="34" charset="0"/>
              <a:buChar char="•"/>
            </a:pPr>
            <a:r>
              <a:rPr lang="en-US" sz="1800" dirty="0">
                <a:solidFill>
                  <a:schemeClr val="tx2">
                    <a:lumMod val="60000"/>
                    <a:lumOff val="40000"/>
                  </a:schemeClr>
                </a:solidFill>
                <a:latin typeface="+mn-lt"/>
              </a:rPr>
              <a:t>Documentation – Documentation – Documentation.</a:t>
            </a:r>
          </a:p>
        </p:txBody>
      </p:sp>
      <p:pic>
        <p:nvPicPr>
          <p:cNvPr id="9" name="Picture 8" descr="A close up of a logo&#10;&#10;Description automatically generated">
            <a:extLst>
              <a:ext uri="{FF2B5EF4-FFF2-40B4-BE49-F238E27FC236}">
                <a16:creationId xmlns:a16="http://schemas.microsoft.com/office/drawing/2014/main" id="{110E6938-1539-8545-B19E-33F8A37DE2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692694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1C7F98-F02D-2A4A-8449-92219636ABEC}"/>
              </a:ext>
            </a:extLst>
          </p:cNvPr>
          <p:cNvPicPr>
            <a:picLocks noChangeAspect="1"/>
          </p:cNvPicPr>
          <p:nvPr/>
        </p:nvPicPr>
        <p:blipFill>
          <a:blip r:embed="rId3"/>
          <a:stretch>
            <a:fillRect/>
          </a:stretch>
        </p:blipFill>
        <p:spPr>
          <a:xfrm>
            <a:off x="0" y="74341"/>
            <a:ext cx="8656651" cy="4869366"/>
          </a:xfrm>
          <a:prstGeom prst="rect">
            <a:avLst/>
          </a:prstGeom>
        </p:spPr>
      </p:pic>
      <p:pic>
        <p:nvPicPr>
          <p:cNvPr id="9" name="Picture 8" descr="A close up of a logo&#10;&#10;Description automatically generated">
            <a:extLst>
              <a:ext uri="{FF2B5EF4-FFF2-40B4-BE49-F238E27FC236}">
                <a16:creationId xmlns:a16="http://schemas.microsoft.com/office/drawing/2014/main" id="{18DFC527-A745-3B44-A607-D927AFD367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3598362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6543" y="1009534"/>
            <a:ext cx="9143999" cy="400050"/>
          </a:xfrm>
        </p:spPr>
        <p:txBody>
          <a:bodyPr>
            <a:normAutofit fontScale="85000" lnSpcReduction="20000"/>
          </a:bodyPr>
          <a:lstStyle/>
          <a:p>
            <a:pPr algn="ctr"/>
            <a:r>
              <a:rPr lang="en-US" sz="3000" dirty="0">
                <a:solidFill>
                  <a:schemeClr val="tx2">
                    <a:lumMod val="75000"/>
                  </a:schemeClr>
                </a:solidFill>
              </a:rPr>
              <a:t>      O.       One infrastructure to rule them all</a:t>
            </a:r>
            <a:endParaRPr lang="en-US" sz="2775" b="0" i="1"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7" y="1753611"/>
            <a:ext cx="7970348" cy="611022"/>
          </a:xfrm>
        </p:spPr>
        <p:txBody>
          <a:bodyPr>
            <a:noAutofit/>
          </a:bodyPr>
          <a:lstStyle/>
          <a:p>
            <a:pPr marL="257175" indent="-257175">
              <a:lnSpc>
                <a:spcPct val="100000"/>
              </a:lnSpc>
              <a:buFont typeface="Arial" panose="020B0604020202020204" pitchFamily="34" charset="0"/>
              <a:buChar char="•"/>
            </a:pPr>
            <a:r>
              <a:rPr lang="en-US" sz="1800" dirty="0">
                <a:solidFill>
                  <a:schemeClr val="tx2">
                    <a:lumMod val="60000"/>
                    <a:lumOff val="40000"/>
                  </a:schemeClr>
                </a:solidFill>
                <a:latin typeface="+mn-lt"/>
              </a:rPr>
              <a:t>Moving from an old infra into a new one, switching from Junit + JSystem to our own infrastructure testNG based.</a:t>
            </a:r>
          </a:p>
          <a:p>
            <a:pPr marL="257175" indent="-257175">
              <a:lnSpc>
                <a:spcPct val="100000"/>
              </a:lnSpc>
              <a:buFont typeface="Arial" panose="020B0604020202020204" pitchFamily="34" charset="0"/>
              <a:buChar char="•"/>
            </a:pPr>
            <a:endParaRPr lang="en-US" sz="1800" dirty="0">
              <a:solidFill>
                <a:schemeClr val="tx2">
                  <a:lumMod val="60000"/>
                  <a:lumOff val="40000"/>
                </a:schemeClr>
              </a:solidFill>
              <a:latin typeface="+mn-lt"/>
            </a:endParaRPr>
          </a:p>
          <a:p>
            <a:pPr marL="257175" indent="-257175">
              <a:lnSpc>
                <a:spcPct val="150000"/>
              </a:lnSpc>
              <a:buFont typeface="Arial" panose="020B0604020202020204" pitchFamily="34" charset="0"/>
              <a:buChar char="•"/>
            </a:pPr>
            <a:r>
              <a:rPr lang="en-US" sz="1800" dirty="0">
                <a:solidFill>
                  <a:schemeClr val="tx2">
                    <a:lumMod val="60000"/>
                    <a:lumOff val="40000"/>
                  </a:schemeClr>
                </a:solidFill>
                <a:latin typeface="+mn-lt"/>
              </a:rPr>
              <a:t>Dedicated infrastructure team developing the infrastructure.</a:t>
            </a:r>
          </a:p>
          <a:p>
            <a:pPr marL="257175" indent="-257175">
              <a:lnSpc>
                <a:spcPct val="150000"/>
              </a:lnSpc>
              <a:buFont typeface="Arial" panose="020B0604020202020204" pitchFamily="34" charset="0"/>
              <a:buChar char="•"/>
            </a:pPr>
            <a:endParaRPr lang="en-US" sz="1800" dirty="0">
              <a:solidFill>
                <a:schemeClr val="tx2">
                  <a:lumMod val="60000"/>
                  <a:lumOff val="40000"/>
                </a:schemeClr>
              </a:solidFill>
              <a:latin typeface="+mn-lt"/>
            </a:endParaRPr>
          </a:p>
          <a:p>
            <a:pPr marL="257175" indent="-257175">
              <a:lnSpc>
                <a:spcPct val="150000"/>
              </a:lnSpc>
              <a:buFont typeface="Arial" panose="020B0604020202020204" pitchFamily="34" charset="0"/>
              <a:buChar char="•"/>
            </a:pPr>
            <a:r>
              <a:rPr lang="en-US" sz="1800" dirty="0">
                <a:solidFill>
                  <a:schemeClr val="tx2">
                    <a:lumMod val="60000"/>
                    <a:lumOff val="40000"/>
                  </a:schemeClr>
                </a:solidFill>
                <a:latin typeface="+mn-lt"/>
              </a:rPr>
              <a:t>Have to support all kind of testing : mobile + web + API.</a:t>
            </a:r>
          </a:p>
        </p:txBody>
      </p:sp>
      <p:sp>
        <p:nvSpPr>
          <p:cNvPr id="12" name="TextBox 11">
            <a:extLst>
              <a:ext uri="{FF2B5EF4-FFF2-40B4-BE49-F238E27FC236}">
                <a16:creationId xmlns:a16="http://schemas.microsoft.com/office/drawing/2014/main" id="{ED2ACA1B-C7CA-4C2C-9EF7-80A9A80BCFCA}"/>
              </a:ext>
            </a:extLst>
          </p:cNvPr>
          <p:cNvSpPr txBox="1"/>
          <p:nvPr/>
        </p:nvSpPr>
        <p:spPr>
          <a:xfrm>
            <a:off x="5074419" y="4643421"/>
            <a:ext cx="3985870" cy="346249"/>
          </a:xfrm>
          <a:prstGeom prst="rect">
            <a:avLst/>
          </a:prstGeom>
          <a:noFill/>
        </p:spPr>
        <p:txBody>
          <a:bodyPr wrap="square" rtlCol="0">
            <a:spAutoFit/>
          </a:bodyPr>
          <a:lstStyle/>
          <a:p>
            <a:r>
              <a:rPr lang="fr" sz="1650" dirty="0">
                <a:solidFill>
                  <a:schemeClr val="bg1"/>
                </a:solidFill>
                <a:latin typeface="Montserrat" panose="00000500000000000000"/>
                <a:cs typeface="Ravie" panose="020F0502020204030204" pitchFamily="34" charset="0"/>
              </a:rPr>
              <a:t>Ad dont’s</a:t>
            </a:r>
            <a:endParaRPr lang="en-US" sz="1650" dirty="0">
              <a:solidFill>
                <a:schemeClr val="bg1"/>
              </a:solidFill>
              <a:latin typeface="Montserrat" panose="00000500000000000000"/>
            </a:endParaRPr>
          </a:p>
        </p:txBody>
      </p:sp>
      <p:pic>
        <p:nvPicPr>
          <p:cNvPr id="3" name="Picture 2">
            <a:extLst>
              <a:ext uri="{FF2B5EF4-FFF2-40B4-BE49-F238E27FC236}">
                <a16:creationId xmlns:a16="http://schemas.microsoft.com/office/drawing/2014/main" id="{19EDB091-707F-4B5F-BC06-3B0F3C3BBC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9715" y="761978"/>
            <a:ext cx="1283734" cy="611022"/>
          </a:xfrm>
          <a:prstGeom prst="rect">
            <a:avLst/>
          </a:prstGeom>
        </p:spPr>
      </p:pic>
      <p:pic>
        <p:nvPicPr>
          <p:cNvPr id="6" name="Picture 5" descr="A close up of a logo&#10;&#10;Description automatically generated">
            <a:extLst>
              <a:ext uri="{FF2B5EF4-FFF2-40B4-BE49-F238E27FC236}">
                <a16:creationId xmlns:a16="http://schemas.microsoft.com/office/drawing/2014/main" id="{8E218585-82AD-4A4C-909F-6116A26C97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2623296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6543" y="538874"/>
            <a:ext cx="9143999" cy="400050"/>
          </a:xfrm>
        </p:spPr>
        <p:txBody>
          <a:bodyPr>
            <a:normAutofit fontScale="85000" lnSpcReduction="20000"/>
          </a:bodyPr>
          <a:lstStyle/>
          <a:p>
            <a:pPr algn="ctr"/>
            <a:r>
              <a:rPr lang="en-US" sz="3000" dirty="0">
                <a:solidFill>
                  <a:schemeClr val="tx2">
                    <a:lumMod val="75000"/>
                  </a:schemeClr>
                </a:solidFill>
              </a:rPr>
              <a:t> O.       One infrastructure to rule them all</a:t>
            </a:r>
            <a:endParaRPr lang="en-US" sz="2775" b="0" i="1" dirty="0">
              <a:solidFill>
                <a:schemeClr val="tx2">
                  <a:lumMod val="75000"/>
                </a:schemeClr>
              </a:solidFill>
              <a:latin typeface="Montserrat" panose="00000500000000000000"/>
            </a:endParaRPr>
          </a:p>
        </p:txBody>
      </p:sp>
      <p:sp>
        <p:nvSpPr>
          <p:cNvPr id="12" name="TextBox 11">
            <a:extLst>
              <a:ext uri="{FF2B5EF4-FFF2-40B4-BE49-F238E27FC236}">
                <a16:creationId xmlns:a16="http://schemas.microsoft.com/office/drawing/2014/main" id="{ED2ACA1B-C7CA-4C2C-9EF7-80A9A80BCFCA}"/>
              </a:ext>
            </a:extLst>
          </p:cNvPr>
          <p:cNvSpPr txBox="1"/>
          <p:nvPr/>
        </p:nvSpPr>
        <p:spPr>
          <a:xfrm>
            <a:off x="5144756" y="4647729"/>
            <a:ext cx="3872035" cy="346249"/>
          </a:xfrm>
          <a:prstGeom prst="rect">
            <a:avLst/>
          </a:prstGeom>
          <a:noFill/>
        </p:spPr>
        <p:txBody>
          <a:bodyPr wrap="square" rtlCol="0">
            <a:spAutoFit/>
          </a:bodyPr>
          <a:lstStyle/>
          <a:p>
            <a:r>
              <a:rPr lang="fr" sz="1650" dirty="0">
                <a:solidFill>
                  <a:schemeClr val="bg1"/>
                </a:solidFill>
                <a:latin typeface="Montserrat" panose="00000500000000000000"/>
                <a:cs typeface="Ravie" panose="020F0502020204030204" pitchFamily="34" charset="0"/>
              </a:rPr>
              <a:t>Automation infrastructures  and dont’s</a:t>
            </a:r>
            <a:endParaRPr lang="en-US" sz="1650" dirty="0">
              <a:solidFill>
                <a:schemeClr val="bg1"/>
              </a:solidFill>
              <a:latin typeface="Montserrat" panose="00000500000000000000"/>
            </a:endParaRPr>
          </a:p>
        </p:txBody>
      </p:sp>
      <p:sp>
        <p:nvSpPr>
          <p:cNvPr id="13" name="TextBox 12">
            <a:extLst>
              <a:ext uri="{FF2B5EF4-FFF2-40B4-BE49-F238E27FC236}">
                <a16:creationId xmlns:a16="http://schemas.microsoft.com/office/drawing/2014/main" id="{5B81FE0F-8C2D-43B9-83DD-5B836010BB73}"/>
              </a:ext>
            </a:extLst>
          </p:cNvPr>
          <p:cNvSpPr txBox="1"/>
          <p:nvPr/>
        </p:nvSpPr>
        <p:spPr>
          <a:xfrm>
            <a:off x="1054948" y="4543726"/>
            <a:ext cx="2840891" cy="404085"/>
          </a:xfrm>
          <a:prstGeom prst="rect">
            <a:avLst/>
          </a:prstGeom>
          <a:noFill/>
        </p:spPr>
        <p:txBody>
          <a:bodyPr wrap="square" rtlCol="0">
            <a:spAutoFit/>
          </a:bodyPr>
          <a:lstStyle/>
          <a:p>
            <a:pPr rtl="1"/>
            <a:r>
              <a:rPr lang="en-US" sz="1013" dirty="0">
                <a:solidFill>
                  <a:schemeClr val="bg1"/>
                </a:solidFill>
                <a:latin typeface="Farah" pitchFamily="2" charset="-78"/>
                <a:cs typeface="Farah" pitchFamily="2" charset="-78"/>
              </a:rPr>
              <a:t> Rosenberg </a:t>
            </a:r>
          </a:p>
          <a:p>
            <a:pPr rtl="1"/>
            <a:r>
              <a:rPr lang="en-US" sz="1013" b="1" dirty="0">
                <a:solidFill>
                  <a:schemeClr val="bg1"/>
                </a:solidFill>
                <a:latin typeface="Farah" pitchFamily="2" charset="-78"/>
                <a:cs typeface="Farah" pitchFamily="2" charset="-78"/>
              </a:rPr>
              <a:t>G</a:t>
            </a:r>
          </a:p>
        </p:txBody>
      </p:sp>
      <p:pic>
        <p:nvPicPr>
          <p:cNvPr id="3" name="Picture 2">
            <a:extLst>
              <a:ext uri="{FF2B5EF4-FFF2-40B4-BE49-F238E27FC236}">
                <a16:creationId xmlns:a16="http://schemas.microsoft.com/office/drawing/2014/main" id="{19EDB091-707F-4B5F-BC06-3B0F3C3BBC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9715" y="291318"/>
            <a:ext cx="1283734" cy="611022"/>
          </a:xfrm>
          <a:prstGeom prst="rect">
            <a:avLst/>
          </a:prstGeom>
        </p:spPr>
      </p:pic>
      <p:pic>
        <p:nvPicPr>
          <p:cNvPr id="8" name="Picture 7">
            <a:extLst>
              <a:ext uri="{FF2B5EF4-FFF2-40B4-BE49-F238E27FC236}">
                <a16:creationId xmlns:a16="http://schemas.microsoft.com/office/drawing/2014/main" id="{6BF87712-92FE-494B-8367-B9C589A5B9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5459" y="1040580"/>
            <a:ext cx="6809678" cy="3687336"/>
          </a:xfrm>
          <a:prstGeom prst="rect">
            <a:avLst/>
          </a:prstGeom>
        </p:spPr>
      </p:pic>
      <p:pic>
        <p:nvPicPr>
          <p:cNvPr id="7" name="Picture 6" descr="A close up of a logo&#10;&#10;Description automatically generated">
            <a:extLst>
              <a:ext uri="{FF2B5EF4-FFF2-40B4-BE49-F238E27FC236}">
                <a16:creationId xmlns:a16="http://schemas.microsoft.com/office/drawing/2014/main" id="{3EB75B60-DF2A-944D-ABFB-07C77026B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1932193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BE7F04F-FA0A-43C4-B269-F5FFB52F5465}"/>
              </a:ext>
            </a:extLst>
          </p:cNvPr>
          <p:cNvSpPr>
            <a:spLocks noGrp="1"/>
          </p:cNvSpPr>
          <p:nvPr>
            <p:ph type="body" sz="quarter" idx="10"/>
          </p:nvPr>
        </p:nvSpPr>
        <p:spPr>
          <a:xfrm>
            <a:off x="420688" y="835191"/>
            <a:ext cx="8315711" cy="400050"/>
          </a:xfrm>
        </p:spPr>
        <p:txBody>
          <a:bodyPr>
            <a:normAutofit fontScale="92500" lnSpcReduction="20000"/>
          </a:bodyPr>
          <a:lstStyle/>
          <a:p>
            <a:r>
              <a:rPr lang="en-US" sz="2775" dirty="0">
                <a:solidFill>
                  <a:schemeClr val="tx2">
                    <a:lumMod val="75000"/>
                  </a:schemeClr>
                </a:solidFill>
              </a:rPr>
              <a:t>About Me: </a:t>
            </a:r>
            <a:r>
              <a:rPr lang="en-US" sz="2775" dirty="0">
                <a:solidFill>
                  <a:schemeClr val="tx2">
                    <a:lumMod val="75000"/>
                  </a:schemeClr>
                </a:solidFill>
                <a:latin typeface="MV Boli" panose="02000500030200090000" pitchFamily="2" charset="0"/>
                <a:cs typeface="MV Boli" panose="02000500030200090000" pitchFamily="2" charset="0"/>
              </a:rPr>
              <a:t>WWW</a:t>
            </a:r>
          </a:p>
        </p:txBody>
      </p:sp>
      <p:sp>
        <p:nvSpPr>
          <p:cNvPr id="11" name="Text Placeholder 6">
            <a:extLst>
              <a:ext uri="{FF2B5EF4-FFF2-40B4-BE49-F238E27FC236}">
                <a16:creationId xmlns:a16="http://schemas.microsoft.com/office/drawing/2014/main" id="{CC319BDB-BF50-42AF-9495-E1398182894E}"/>
              </a:ext>
            </a:extLst>
          </p:cNvPr>
          <p:cNvSpPr txBox="1">
            <a:spLocks/>
          </p:cNvSpPr>
          <p:nvPr/>
        </p:nvSpPr>
        <p:spPr>
          <a:xfrm>
            <a:off x="398514" y="1330428"/>
            <a:ext cx="4885045" cy="29391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700" b="1" dirty="0">
                <a:solidFill>
                  <a:schemeClr val="tx2">
                    <a:lumMod val="60000"/>
                    <a:lumOff val="40000"/>
                  </a:schemeClr>
                </a:solidFill>
              </a:rPr>
              <a:t>Who</a:t>
            </a:r>
            <a:r>
              <a:rPr lang="en-US" sz="2700" dirty="0">
                <a:solidFill>
                  <a:schemeClr val="tx2">
                    <a:lumMod val="60000"/>
                    <a:lumOff val="40000"/>
                  </a:schemeClr>
                </a:solidFill>
              </a:rPr>
              <a:t> am I?</a:t>
            </a:r>
          </a:p>
          <a:p>
            <a:pPr>
              <a:lnSpc>
                <a:spcPct val="150000"/>
              </a:lnSpc>
            </a:pPr>
            <a:r>
              <a:rPr lang="en-US" sz="2700" b="1" dirty="0">
                <a:solidFill>
                  <a:schemeClr val="tx2">
                    <a:lumMod val="60000"/>
                    <a:lumOff val="40000"/>
                  </a:schemeClr>
                </a:solidFill>
              </a:rPr>
              <a:t>Why</a:t>
            </a:r>
            <a:r>
              <a:rPr lang="en-US" sz="2700" dirty="0">
                <a:solidFill>
                  <a:schemeClr val="tx2">
                    <a:lumMod val="60000"/>
                    <a:lumOff val="40000"/>
                  </a:schemeClr>
                </a:solidFill>
              </a:rPr>
              <a:t> am I here?</a:t>
            </a:r>
          </a:p>
          <a:p>
            <a:pPr>
              <a:lnSpc>
                <a:spcPct val="100000"/>
              </a:lnSpc>
            </a:pPr>
            <a:r>
              <a:rPr lang="en-US" sz="2700" b="1" dirty="0">
                <a:solidFill>
                  <a:schemeClr val="tx2">
                    <a:lumMod val="60000"/>
                    <a:lumOff val="40000"/>
                  </a:schemeClr>
                </a:solidFill>
              </a:rPr>
              <a:t>Why</a:t>
            </a:r>
            <a:r>
              <a:rPr lang="en-US" sz="2700" dirty="0">
                <a:solidFill>
                  <a:schemeClr val="tx2">
                    <a:lumMod val="60000"/>
                    <a:lumOff val="40000"/>
                  </a:schemeClr>
                </a:solidFill>
              </a:rPr>
              <a:t> </a:t>
            </a:r>
            <a:r>
              <a:rPr lang="en-US" sz="2625" dirty="0">
                <a:solidFill>
                  <a:schemeClr val="tx2">
                    <a:lumMod val="60000"/>
                    <a:lumOff val="40000"/>
                  </a:schemeClr>
                </a:solidFill>
              </a:rPr>
              <a:t>am I developing automation and not a software developer ?</a:t>
            </a:r>
          </a:p>
        </p:txBody>
      </p:sp>
      <p:pic>
        <p:nvPicPr>
          <p:cNvPr id="12" name="Picture 11">
            <a:extLst>
              <a:ext uri="{FF2B5EF4-FFF2-40B4-BE49-F238E27FC236}">
                <a16:creationId xmlns:a16="http://schemas.microsoft.com/office/drawing/2014/main" id="{0E47A0E4-3924-4453-9722-8334DBC4FF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6655" y="498676"/>
            <a:ext cx="4416251" cy="4049558"/>
          </a:xfrm>
          <a:prstGeom prst="rect">
            <a:avLst/>
          </a:prstGeom>
        </p:spPr>
      </p:pic>
      <p:sp>
        <p:nvSpPr>
          <p:cNvPr id="15" name="TextBox 14">
            <a:extLst>
              <a:ext uri="{FF2B5EF4-FFF2-40B4-BE49-F238E27FC236}">
                <a16:creationId xmlns:a16="http://schemas.microsoft.com/office/drawing/2014/main" id="{46A65FFC-ED8D-4F64-927E-DA5E382D47C5}"/>
              </a:ext>
            </a:extLst>
          </p:cNvPr>
          <p:cNvSpPr txBox="1"/>
          <p:nvPr/>
        </p:nvSpPr>
        <p:spPr>
          <a:xfrm>
            <a:off x="4944245" y="4643421"/>
            <a:ext cx="4116043" cy="346249"/>
          </a:xfrm>
          <a:prstGeom prst="rect">
            <a:avLst/>
          </a:prstGeom>
          <a:noFill/>
        </p:spPr>
        <p:txBody>
          <a:bodyPr wrap="square" rtlCol="0">
            <a:spAutoFit/>
          </a:bodyPr>
          <a:lstStyle/>
          <a:p>
            <a:r>
              <a:rPr lang="fr" sz="1650" dirty="0">
                <a:solidFill>
                  <a:schemeClr val="bg1"/>
                </a:solidFill>
                <a:latin typeface="Montserrat" panose="00000500000000000000"/>
                <a:cs typeface="Ravie" panose="020F0502020204030204" pitchFamily="34" charset="0"/>
              </a:rPr>
              <a:t>Automation infrastructures don dont’s</a:t>
            </a:r>
            <a:endParaRPr lang="en-US" sz="1650" dirty="0">
              <a:solidFill>
                <a:schemeClr val="bg1"/>
              </a:solidFill>
              <a:latin typeface="Montserrat" panose="00000500000000000000"/>
            </a:endParaRPr>
          </a:p>
        </p:txBody>
      </p:sp>
      <p:sp>
        <p:nvSpPr>
          <p:cNvPr id="16" name="TextBox 15">
            <a:extLst>
              <a:ext uri="{FF2B5EF4-FFF2-40B4-BE49-F238E27FC236}">
                <a16:creationId xmlns:a16="http://schemas.microsoft.com/office/drawing/2014/main" id="{1A9210D1-5BC7-43E6-85AC-12354CF1EC9E}"/>
              </a:ext>
            </a:extLst>
          </p:cNvPr>
          <p:cNvSpPr txBox="1"/>
          <p:nvPr/>
        </p:nvSpPr>
        <p:spPr>
          <a:xfrm>
            <a:off x="1054948" y="4543726"/>
            <a:ext cx="2840891" cy="404085"/>
          </a:xfrm>
          <a:prstGeom prst="rect">
            <a:avLst/>
          </a:prstGeom>
          <a:noFill/>
        </p:spPr>
        <p:txBody>
          <a:bodyPr wrap="square" rtlCol="0">
            <a:spAutoFit/>
          </a:bodyPr>
          <a:lstStyle/>
          <a:p>
            <a:pPr rtl="1"/>
            <a:r>
              <a:rPr lang="he-IL" sz="1013" dirty="0">
                <a:solidFill>
                  <a:schemeClr val="bg1"/>
                </a:solidFill>
                <a:latin typeface="Farah" pitchFamily="2" charset="-78"/>
                <a:cs typeface="Farah" pitchFamily="2" charset="-78"/>
              </a:rPr>
              <a:t>Y</a:t>
            </a:r>
            <a:r>
              <a:rPr lang="en-US" sz="1013" dirty="0">
                <a:solidFill>
                  <a:schemeClr val="bg1"/>
                </a:solidFill>
                <a:latin typeface="Farah" pitchFamily="2" charset="-78"/>
                <a:cs typeface="Farah" pitchFamily="2" charset="-78"/>
              </a:rPr>
              <a:t>ossi Rosenberg </a:t>
            </a:r>
          </a:p>
          <a:p>
            <a:pPr rtl="1"/>
            <a:r>
              <a:rPr lang="en-US" sz="1013" b="1" dirty="0">
                <a:solidFill>
                  <a:schemeClr val="bg1"/>
                </a:solidFill>
                <a:latin typeface="Farah" pitchFamily="2" charset="-78"/>
                <a:cs typeface="Farah" pitchFamily="2" charset="-78"/>
              </a:rPr>
              <a:t>Gett</a:t>
            </a:r>
          </a:p>
        </p:txBody>
      </p:sp>
      <p:pic>
        <p:nvPicPr>
          <p:cNvPr id="18" name="Picture 17" descr="A close up of a logo&#10;&#10;Description automatically generated">
            <a:extLst>
              <a:ext uri="{FF2B5EF4-FFF2-40B4-BE49-F238E27FC236}">
                <a16:creationId xmlns:a16="http://schemas.microsoft.com/office/drawing/2014/main" id="{68F29D41-D60D-444C-854B-73FFD38115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23897480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6543" y="538874"/>
            <a:ext cx="9143999" cy="400050"/>
          </a:xfrm>
        </p:spPr>
        <p:txBody>
          <a:bodyPr>
            <a:normAutofit fontScale="85000" lnSpcReduction="20000"/>
          </a:bodyPr>
          <a:lstStyle/>
          <a:p>
            <a:pPr algn="ctr"/>
            <a:r>
              <a:rPr lang="en-US" sz="3000" dirty="0">
                <a:solidFill>
                  <a:schemeClr val="tx2">
                    <a:lumMod val="75000"/>
                  </a:schemeClr>
                </a:solidFill>
              </a:rPr>
              <a:t>       O.       One infrastructure to rule them all</a:t>
            </a:r>
            <a:endParaRPr lang="en-US" sz="2775" b="0" i="1" dirty="0">
              <a:solidFill>
                <a:schemeClr val="tx2">
                  <a:lumMod val="75000"/>
                </a:schemeClr>
              </a:solidFill>
              <a:latin typeface="Montserrat" panose="00000500000000000000"/>
            </a:endParaRPr>
          </a:p>
        </p:txBody>
      </p:sp>
      <p:sp>
        <p:nvSpPr>
          <p:cNvPr id="12" name="TextBox 11">
            <a:extLst>
              <a:ext uri="{FF2B5EF4-FFF2-40B4-BE49-F238E27FC236}">
                <a16:creationId xmlns:a16="http://schemas.microsoft.com/office/drawing/2014/main" id="{ED2ACA1B-C7CA-4C2C-9EF7-80A9A80BCFCA}"/>
              </a:ext>
            </a:extLst>
          </p:cNvPr>
          <p:cNvSpPr txBox="1"/>
          <p:nvPr/>
        </p:nvSpPr>
        <p:spPr>
          <a:xfrm>
            <a:off x="5084467" y="4643421"/>
            <a:ext cx="3975822" cy="346249"/>
          </a:xfrm>
          <a:prstGeom prst="rect">
            <a:avLst/>
          </a:prstGeom>
          <a:noFill/>
        </p:spPr>
        <p:txBody>
          <a:bodyPr wrap="square" rtlCol="0">
            <a:spAutoFit/>
          </a:bodyPr>
          <a:lstStyle/>
          <a:p>
            <a:r>
              <a:rPr lang="fr" sz="1650" dirty="0">
                <a:solidFill>
                  <a:schemeClr val="bg1"/>
                </a:solidFill>
                <a:latin typeface="Montserrat" panose="00000500000000000000"/>
                <a:cs typeface="Ravie" panose="020F0502020204030204" pitchFamily="34" charset="0"/>
              </a:rPr>
              <a:t>Automation infrastructures d’s and dont’s</a:t>
            </a:r>
            <a:endParaRPr lang="en-US" sz="1650" dirty="0">
              <a:solidFill>
                <a:schemeClr val="bg1"/>
              </a:solidFill>
              <a:latin typeface="Montserrat" panose="00000500000000000000"/>
            </a:endParaRPr>
          </a:p>
        </p:txBody>
      </p:sp>
      <p:pic>
        <p:nvPicPr>
          <p:cNvPr id="3" name="Picture 2">
            <a:extLst>
              <a:ext uri="{FF2B5EF4-FFF2-40B4-BE49-F238E27FC236}">
                <a16:creationId xmlns:a16="http://schemas.microsoft.com/office/drawing/2014/main" id="{19EDB091-707F-4B5F-BC06-3B0F3C3BBC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9715" y="291318"/>
            <a:ext cx="1283734" cy="611022"/>
          </a:xfrm>
          <a:prstGeom prst="rect">
            <a:avLst/>
          </a:prstGeom>
        </p:spPr>
      </p:pic>
      <p:pic>
        <p:nvPicPr>
          <p:cNvPr id="5" name="Picture 4">
            <a:extLst>
              <a:ext uri="{FF2B5EF4-FFF2-40B4-BE49-F238E27FC236}">
                <a16:creationId xmlns:a16="http://schemas.microsoft.com/office/drawing/2014/main" id="{E58EF358-1C6D-4D6B-8C2D-8DAEC55241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0780" y="1186480"/>
            <a:ext cx="6423103" cy="3803190"/>
          </a:xfrm>
          <a:prstGeom prst="rect">
            <a:avLst/>
          </a:prstGeom>
        </p:spPr>
      </p:pic>
      <p:pic>
        <p:nvPicPr>
          <p:cNvPr id="6" name="Picture 5" descr="A close up of a logo&#10;&#10;Description automatically generated">
            <a:extLst>
              <a:ext uri="{FF2B5EF4-FFF2-40B4-BE49-F238E27FC236}">
                <a16:creationId xmlns:a16="http://schemas.microsoft.com/office/drawing/2014/main" id="{34C6CAED-B24E-4540-A87B-6EF1461299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2059523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6543" y="538874"/>
            <a:ext cx="9143999" cy="400050"/>
          </a:xfrm>
        </p:spPr>
        <p:txBody>
          <a:bodyPr>
            <a:normAutofit fontScale="85000" lnSpcReduction="20000"/>
          </a:bodyPr>
          <a:lstStyle/>
          <a:p>
            <a:pPr algn="ctr"/>
            <a:r>
              <a:rPr lang="en-US" sz="3000" dirty="0">
                <a:solidFill>
                  <a:schemeClr val="tx2">
                    <a:lumMod val="75000"/>
                  </a:schemeClr>
                </a:solidFill>
              </a:rPr>
              <a:t>       O.       One infrastructure to rule them all</a:t>
            </a:r>
            <a:endParaRPr lang="en-US" sz="2775" b="0" i="1" dirty="0">
              <a:solidFill>
                <a:schemeClr val="tx2">
                  <a:lumMod val="75000"/>
                </a:schemeClr>
              </a:solidFill>
              <a:latin typeface="Montserrat" panose="00000500000000000000"/>
            </a:endParaRPr>
          </a:p>
        </p:txBody>
      </p:sp>
      <p:sp>
        <p:nvSpPr>
          <p:cNvPr id="12" name="TextBox 11">
            <a:extLst>
              <a:ext uri="{FF2B5EF4-FFF2-40B4-BE49-F238E27FC236}">
                <a16:creationId xmlns:a16="http://schemas.microsoft.com/office/drawing/2014/main" id="{ED2ACA1B-C7CA-4C2C-9EF7-80A9A80BCFCA}"/>
              </a:ext>
            </a:extLst>
          </p:cNvPr>
          <p:cNvSpPr txBox="1"/>
          <p:nvPr/>
        </p:nvSpPr>
        <p:spPr>
          <a:xfrm>
            <a:off x="5144756" y="4643421"/>
            <a:ext cx="3915532" cy="346249"/>
          </a:xfrm>
          <a:prstGeom prst="rect">
            <a:avLst/>
          </a:prstGeom>
          <a:noFill/>
        </p:spPr>
        <p:txBody>
          <a:bodyPr wrap="square" rtlCol="0">
            <a:spAutoFit/>
          </a:bodyPr>
          <a:lstStyle/>
          <a:p>
            <a:r>
              <a:rPr lang="fr" sz="1650" dirty="0">
                <a:solidFill>
                  <a:schemeClr val="bg1"/>
                </a:solidFill>
                <a:latin typeface="Montserrat" panose="00000500000000000000"/>
                <a:cs typeface="Ravie" panose="020F0502020204030204" pitchFamily="34" charset="0"/>
              </a:rPr>
              <a:t> dont’s</a:t>
            </a:r>
            <a:endParaRPr lang="en-US" sz="1650" dirty="0">
              <a:solidFill>
                <a:schemeClr val="bg1"/>
              </a:solidFill>
              <a:latin typeface="Montserrat" panose="00000500000000000000"/>
            </a:endParaRPr>
          </a:p>
        </p:txBody>
      </p:sp>
      <p:sp>
        <p:nvSpPr>
          <p:cNvPr id="13" name="TextBox 12">
            <a:extLst>
              <a:ext uri="{FF2B5EF4-FFF2-40B4-BE49-F238E27FC236}">
                <a16:creationId xmlns:a16="http://schemas.microsoft.com/office/drawing/2014/main" id="{5B81FE0F-8C2D-43B9-83DD-5B836010BB73}"/>
              </a:ext>
            </a:extLst>
          </p:cNvPr>
          <p:cNvSpPr txBox="1"/>
          <p:nvPr/>
        </p:nvSpPr>
        <p:spPr>
          <a:xfrm>
            <a:off x="1054948" y="4543726"/>
            <a:ext cx="2840891" cy="404085"/>
          </a:xfrm>
          <a:prstGeom prst="rect">
            <a:avLst/>
          </a:prstGeom>
          <a:noFill/>
        </p:spPr>
        <p:txBody>
          <a:bodyPr wrap="square" rtlCol="0">
            <a:spAutoFit/>
          </a:bodyPr>
          <a:lstStyle/>
          <a:p>
            <a:pPr rtl="1"/>
            <a:r>
              <a:rPr lang="en-US" sz="1013" dirty="0">
                <a:solidFill>
                  <a:schemeClr val="bg1"/>
                </a:solidFill>
                <a:latin typeface="Farah" pitchFamily="2" charset="-78"/>
                <a:cs typeface="Farah" pitchFamily="2" charset="-78"/>
              </a:rPr>
              <a:t> Rosenberg </a:t>
            </a:r>
          </a:p>
          <a:p>
            <a:pPr rtl="1"/>
            <a:r>
              <a:rPr lang="en-US" sz="1013" b="1" dirty="0">
                <a:solidFill>
                  <a:schemeClr val="bg1"/>
                </a:solidFill>
                <a:latin typeface="Farah" pitchFamily="2" charset="-78"/>
                <a:cs typeface="Farah" pitchFamily="2" charset="-78"/>
              </a:rPr>
              <a:t>Get</a:t>
            </a:r>
          </a:p>
        </p:txBody>
      </p:sp>
      <p:pic>
        <p:nvPicPr>
          <p:cNvPr id="3" name="Picture 2">
            <a:extLst>
              <a:ext uri="{FF2B5EF4-FFF2-40B4-BE49-F238E27FC236}">
                <a16:creationId xmlns:a16="http://schemas.microsoft.com/office/drawing/2014/main" id="{19EDB091-707F-4B5F-BC06-3B0F3C3BBC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9715" y="291318"/>
            <a:ext cx="1283734" cy="611022"/>
          </a:xfrm>
          <a:prstGeom prst="rect">
            <a:avLst/>
          </a:prstGeom>
        </p:spPr>
      </p:pic>
      <p:pic>
        <p:nvPicPr>
          <p:cNvPr id="8" name="Picture 7">
            <a:extLst>
              <a:ext uri="{FF2B5EF4-FFF2-40B4-BE49-F238E27FC236}">
                <a16:creationId xmlns:a16="http://schemas.microsoft.com/office/drawing/2014/main" id="{443AD780-1686-43D6-8219-548B64A233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2030" y="1048215"/>
            <a:ext cx="6333892" cy="3724507"/>
          </a:xfrm>
          <a:prstGeom prst="rect">
            <a:avLst/>
          </a:prstGeom>
        </p:spPr>
      </p:pic>
      <p:pic>
        <p:nvPicPr>
          <p:cNvPr id="7" name="Picture 6" descr="A close up of a logo&#10;&#10;Description automatically generated">
            <a:extLst>
              <a:ext uri="{FF2B5EF4-FFF2-40B4-BE49-F238E27FC236}">
                <a16:creationId xmlns:a16="http://schemas.microsoft.com/office/drawing/2014/main" id="{1A0D80DF-9C84-7745-BCCE-7D6F7ED7D9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33726826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85000" lnSpcReduction="20000"/>
          </a:bodyPr>
          <a:lstStyle/>
          <a:p>
            <a:pPr algn="ctr"/>
            <a:r>
              <a:rPr lang="fr" sz="3000" dirty="0">
                <a:solidFill>
                  <a:schemeClr val="tx2">
                    <a:lumMod val="75000"/>
                  </a:schemeClr>
                </a:solidFill>
                <a:latin typeface="Montserrat" panose="00000500000000000000"/>
                <a:cs typeface="Ravie" panose="020F0502020204030204" pitchFamily="34" charset="0"/>
              </a:rPr>
              <a:t>Pros</a:t>
            </a:r>
            <a:r>
              <a:rPr lang="en-US" sz="3000" dirty="0">
                <a:solidFill>
                  <a:schemeClr val="tx2">
                    <a:lumMod val="75000"/>
                  </a:schemeClr>
                </a:solidFill>
                <a:latin typeface="Montserrat" panose="00000500000000000000"/>
              </a:rPr>
              <a:t> </a:t>
            </a:r>
            <a:endParaRPr lang="en-US" sz="2775"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7" y="1753611"/>
            <a:ext cx="7970348" cy="2677140"/>
          </a:xfrm>
        </p:spPr>
        <p:txBody>
          <a:bodyPr>
            <a:normAutofit fontScale="25000" lnSpcReduction="20000"/>
          </a:bodyPr>
          <a:lstStyle/>
          <a:p>
            <a:pPr marL="257175" indent="-257175">
              <a:buFont typeface="Arial" panose="020B0604020202020204" pitchFamily="34" charset="0"/>
              <a:buChar char="•"/>
            </a:pPr>
            <a:r>
              <a:rPr lang="en-US" sz="7200" dirty="0">
                <a:solidFill>
                  <a:schemeClr val="tx2">
                    <a:lumMod val="60000"/>
                    <a:lumOff val="40000"/>
                  </a:schemeClr>
                </a:solidFill>
                <a:latin typeface="+mn-lt"/>
              </a:rPr>
              <a:t>Full Collaboration and knowledge sharing between all automation teams (cross scrum development).</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General utilities, DB business and other logics are mutual.</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Possibility to develop an e2e flow. On separated infrastructures a Jenkins multijob/bash files have to run in order to run an e2e flow.</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High Code standards (java format, sonar, ci). </a:t>
            </a:r>
          </a:p>
          <a:p>
            <a:pPr marL="257175" indent="-257175">
              <a:buFont typeface="Arial" panose="020B0604020202020204" pitchFamily="34" charset="0"/>
              <a:buChar char="•"/>
            </a:pPr>
            <a:endParaRPr lang="en-US" sz="1800" dirty="0">
              <a:solidFill>
                <a:schemeClr val="tx2">
                  <a:lumMod val="60000"/>
                  <a:lumOff val="40000"/>
                </a:schemeClr>
              </a:solidFill>
              <a:latin typeface="+mn-lt"/>
            </a:endParaRPr>
          </a:p>
          <a:p>
            <a:pPr marL="257175" indent="-257175">
              <a:buFont typeface="Arial" panose="020B0604020202020204" pitchFamily="34" charset="0"/>
              <a:buChar char="•"/>
            </a:pPr>
            <a:endParaRPr lang="en-US" sz="1800" dirty="0">
              <a:solidFill>
                <a:schemeClr val="tx2">
                  <a:lumMod val="60000"/>
                  <a:lumOff val="40000"/>
                </a:schemeClr>
              </a:solidFill>
              <a:latin typeface="+mn-lt"/>
            </a:endParaRPr>
          </a:p>
          <a:p>
            <a:pPr marL="257175" indent="-257175">
              <a:buFont typeface="Arial" panose="020B0604020202020204" pitchFamily="34" charset="0"/>
              <a:buChar char="•"/>
            </a:pPr>
            <a:endParaRPr lang="en-US" sz="1800" dirty="0">
              <a:solidFill>
                <a:schemeClr val="tx2">
                  <a:lumMod val="60000"/>
                  <a:lumOff val="40000"/>
                </a:schemeClr>
              </a:solidFill>
              <a:latin typeface="+mn-lt"/>
            </a:endParaRPr>
          </a:p>
          <a:p>
            <a:pPr marL="257175" indent="-257175">
              <a:buFont typeface="Arial" panose="020B0604020202020204" pitchFamily="34" charset="0"/>
              <a:buChar char="•"/>
            </a:pPr>
            <a:endParaRPr lang="en-US" sz="1800" dirty="0">
              <a:solidFill>
                <a:schemeClr val="tx2">
                  <a:lumMod val="60000"/>
                  <a:lumOff val="40000"/>
                </a:schemeClr>
              </a:solidFill>
              <a:latin typeface="+mn-lt"/>
            </a:endParaRPr>
          </a:p>
        </p:txBody>
      </p:sp>
      <p:sp>
        <p:nvSpPr>
          <p:cNvPr id="13" name="TextBox 12">
            <a:extLst>
              <a:ext uri="{FF2B5EF4-FFF2-40B4-BE49-F238E27FC236}">
                <a16:creationId xmlns:a16="http://schemas.microsoft.com/office/drawing/2014/main" id="{5B81FE0F-8C2D-43B9-83DD-5B836010BB73}"/>
              </a:ext>
            </a:extLst>
          </p:cNvPr>
          <p:cNvSpPr txBox="1"/>
          <p:nvPr/>
        </p:nvSpPr>
        <p:spPr>
          <a:xfrm>
            <a:off x="1054948" y="4543726"/>
            <a:ext cx="2840891" cy="404085"/>
          </a:xfrm>
          <a:prstGeom prst="rect">
            <a:avLst/>
          </a:prstGeom>
          <a:noFill/>
        </p:spPr>
        <p:txBody>
          <a:bodyPr wrap="square" rtlCol="0">
            <a:spAutoFit/>
          </a:bodyPr>
          <a:lstStyle/>
          <a:p>
            <a:pPr rtl="1"/>
            <a:r>
              <a:rPr lang="he-IL" sz="1013" dirty="0">
                <a:solidFill>
                  <a:schemeClr val="bg1"/>
                </a:solidFill>
                <a:latin typeface="Farah" pitchFamily="2" charset="-78"/>
                <a:cs typeface="Farah" pitchFamily="2" charset="-78"/>
              </a:rPr>
              <a:t>Y</a:t>
            </a:r>
            <a:r>
              <a:rPr lang="en-US" sz="1013" dirty="0">
                <a:solidFill>
                  <a:schemeClr val="bg1"/>
                </a:solidFill>
                <a:latin typeface="Farah" pitchFamily="2" charset="-78"/>
                <a:cs typeface="Farah" pitchFamily="2" charset="-78"/>
              </a:rPr>
              <a:t>ossi Rosenberg </a:t>
            </a:r>
          </a:p>
          <a:p>
            <a:pPr rtl="1"/>
            <a:r>
              <a:rPr lang="en-US" sz="1013" b="1" dirty="0">
                <a:solidFill>
                  <a:schemeClr val="bg1"/>
                </a:solidFill>
                <a:latin typeface="Farah" pitchFamily="2" charset="-78"/>
                <a:cs typeface="Farah" pitchFamily="2" charset="-78"/>
              </a:rPr>
              <a:t>Gett</a:t>
            </a:r>
          </a:p>
        </p:txBody>
      </p:sp>
      <p:pic>
        <p:nvPicPr>
          <p:cNvPr id="6" name="Picture 5" descr="A close up of a logo&#10;&#10;Description automatically generated">
            <a:extLst>
              <a:ext uri="{FF2B5EF4-FFF2-40B4-BE49-F238E27FC236}">
                <a16:creationId xmlns:a16="http://schemas.microsoft.com/office/drawing/2014/main" id="{EA51BA19-A42A-BA4F-8FC8-4103F00276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4012374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85000" lnSpcReduction="20000"/>
          </a:bodyPr>
          <a:lstStyle/>
          <a:p>
            <a:pPr algn="ctr"/>
            <a:r>
              <a:rPr lang="fr" sz="3000" dirty="0">
                <a:solidFill>
                  <a:schemeClr val="tx2">
                    <a:lumMod val="75000"/>
                  </a:schemeClr>
                </a:solidFill>
                <a:latin typeface="Montserrat" panose="00000500000000000000"/>
                <a:cs typeface="Ravie" panose="020F0502020204030204" pitchFamily="34" charset="0"/>
              </a:rPr>
              <a:t>Pros</a:t>
            </a:r>
            <a:endParaRPr lang="en-US" sz="2775"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6" y="1753611"/>
            <a:ext cx="8212665" cy="611022"/>
          </a:xfrm>
        </p:spPr>
        <p:txBody>
          <a:bodyPr>
            <a:normAutofit fontScale="25000" lnSpcReduction="20000"/>
          </a:bodyPr>
          <a:lstStyle/>
          <a:p>
            <a:pPr marL="257175" indent="-257175">
              <a:buFont typeface="Arial" panose="020B0604020202020204" pitchFamily="34" charset="0"/>
              <a:buChar char="•"/>
            </a:pPr>
            <a:r>
              <a:rPr lang="en-US" sz="7200" dirty="0">
                <a:solidFill>
                  <a:schemeClr val="tx2">
                    <a:lumMod val="60000"/>
                    <a:lumOff val="40000"/>
                  </a:schemeClr>
                </a:solidFill>
                <a:latin typeface="+mn-lt"/>
              </a:rPr>
              <a:t>Possible to run with only one runner job on the ci/cd.</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Generics! Generics! Generics! it makes the infra 10 times more powerful.</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Easy reporting mechanism.</a:t>
            </a: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endParaRPr lang="en-US" sz="7200" dirty="0">
              <a:solidFill>
                <a:schemeClr val="tx2">
                  <a:lumMod val="60000"/>
                  <a:lumOff val="40000"/>
                </a:schemeClr>
              </a:solidFill>
              <a:latin typeface="+mn-lt"/>
            </a:endParaRPr>
          </a:p>
          <a:p>
            <a:pPr marL="257175" indent="-257175">
              <a:buFont typeface="Arial" panose="020B0604020202020204" pitchFamily="34" charset="0"/>
              <a:buChar char="•"/>
            </a:pPr>
            <a:r>
              <a:rPr lang="en-US" sz="7200" dirty="0">
                <a:solidFill>
                  <a:schemeClr val="tx2">
                    <a:lumMod val="60000"/>
                    <a:lumOff val="40000"/>
                  </a:schemeClr>
                </a:solidFill>
                <a:latin typeface="+mn-lt"/>
              </a:rPr>
              <a:t>It is the right move to admit that time has come and we need to build a new infra.</a:t>
            </a:r>
            <a:endParaRPr lang="en-US" sz="1800" dirty="0">
              <a:solidFill>
                <a:schemeClr val="tx2">
                  <a:lumMod val="60000"/>
                  <a:lumOff val="40000"/>
                </a:schemeClr>
              </a:solidFill>
              <a:latin typeface="+mn-lt"/>
            </a:endParaRPr>
          </a:p>
        </p:txBody>
      </p:sp>
      <p:pic>
        <p:nvPicPr>
          <p:cNvPr id="6" name="Picture 5" descr="A close up of a logo&#10;&#10;Description automatically generated">
            <a:extLst>
              <a:ext uri="{FF2B5EF4-FFF2-40B4-BE49-F238E27FC236}">
                <a16:creationId xmlns:a16="http://schemas.microsoft.com/office/drawing/2014/main" id="{5E0AC0F7-9A96-434E-BABC-905BF5A5A0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2961335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85000" lnSpcReduction="20000"/>
          </a:bodyPr>
          <a:lstStyle/>
          <a:p>
            <a:pPr algn="ctr"/>
            <a:r>
              <a:rPr lang="fr" sz="3000" dirty="0">
                <a:solidFill>
                  <a:schemeClr val="tx2">
                    <a:lumMod val="75000"/>
                  </a:schemeClr>
                </a:solidFill>
                <a:latin typeface="Montserrat" panose="00000500000000000000"/>
                <a:cs typeface="Ravie" panose="020F0502020204030204" pitchFamily="34" charset="0"/>
              </a:rPr>
              <a:t> </a:t>
            </a:r>
            <a:r>
              <a:rPr lang="he-IL" sz="3000" dirty="0" err="1">
                <a:solidFill>
                  <a:schemeClr val="tx2">
                    <a:lumMod val="75000"/>
                  </a:schemeClr>
                </a:solidFill>
                <a:latin typeface="Montserrat" panose="00000500000000000000"/>
                <a:cs typeface="Ravie" panose="020F0502020204030204" pitchFamily="34" charset="0"/>
              </a:rPr>
              <a:t>C</a:t>
            </a:r>
            <a:r>
              <a:rPr lang="en-US" sz="3000" dirty="0">
                <a:solidFill>
                  <a:schemeClr val="tx2">
                    <a:lumMod val="75000"/>
                  </a:schemeClr>
                </a:solidFill>
                <a:latin typeface="Montserrat" panose="00000500000000000000"/>
                <a:cs typeface="Ravie" panose="020F0502020204030204" pitchFamily="34" charset="0"/>
              </a:rPr>
              <a:t>o</a:t>
            </a:r>
            <a:r>
              <a:rPr lang="fr" sz="3000" dirty="0">
                <a:solidFill>
                  <a:schemeClr val="tx2">
                    <a:lumMod val="75000"/>
                  </a:schemeClr>
                </a:solidFill>
                <a:latin typeface="Montserrat" panose="00000500000000000000"/>
                <a:cs typeface="Ravie" panose="020F0502020204030204" pitchFamily="34" charset="0"/>
              </a:rPr>
              <a:t>ns</a:t>
            </a:r>
            <a:endParaRPr lang="en-US" sz="2775"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6" y="1753611"/>
            <a:ext cx="8212665" cy="611022"/>
          </a:xfrm>
        </p:spPr>
        <p:txBody>
          <a:bodyPr>
            <a:noAutofit/>
          </a:bodyPr>
          <a:lstStyle/>
          <a:p>
            <a:pPr marL="257175" indent="-257175">
              <a:buFont typeface="Arial" panose="020B0604020202020204" pitchFamily="34" charset="0"/>
              <a:buChar char="•"/>
            </a:pPr>
            <a:r>
              <a:rPr lang="en-US" sz="1800" dirty="0">
                <a:solidFill>
                  <a:schemeClr val="tx2">
                    <a:lumMod val="60000"/>
                    <a:lumOff val="40000"/>
                  </a:schemeClr>
                </a:solidFill>
                <a:latin typeface="+mn-lt"/>
              </a:rPr>
              <a:t>From the testers side – big dependency on the infra team.</a:t>
            </a:r>
          </a:p>
          <a:p>
            <a:endParaRPr lang="en-US" sz="1800" dirty="0">
              <a:solidFill>
                <a:schemeClr val="tx2">
                  <a:lumMod val="60000"/>
                  <a:lumOff val="40000"/>
                </a:schemeClr>
              </a:solidFill>
              <a:latin typeface="+mn-lt"/>
            </a:endParaRPr>
          </a:p>
          <a:p>
            <a:pPr marL="257175" indent="-257175">
              <a:buFont typeface="Arial" panose="020B0604020202020204" pitchFamily="34" charset="0"/>
              <a:buChar char="•"/>
            </a:pPr>
            <a:r>
              <a:rPr lang="en-US" sz="1800" dirty="0">
                <a:solidFill>
                  <a:schemeClr val="tx2">
                    <a:lumMod val="60000"/>
                    <a:lumOff val="40000"/>
                  </a:schemeClr>
                </a:solidFill>
                <a:latin typeface="+mn-lt"/>
              </a:rPr>
              <a:t>Might be hard to maintain , need to consider all domains on every fix.</a:t>
            </a:r>
          </a:p>
          <a:p>
            <a:endParaRPr lang="en-US" sz="1800" dirty="0">
              <a:solidFill>
                <a:schemeClr val="tx2">
                  <a:lumMod val="60000"/>
                  <a:lumOff val="40000"/>
                </a:schemeClr>
              </a:solidFill>
              <a:latin typeface="+mn-lt"/>
            </a:endParaRPr>
          </a:p>
          <a:p>
            <a:pPr marL="257175" indent="-257175">
              <a:buFont typeface="Arial" panose="020B0604020202020204" pitchFamily="34" charset="0"/>
              <a:buChar char="•"/>
            </a:pPr>
            <a:r>
              <a:rPr lang="en-US" sz="1800" dirty="0">
                <a:solidFill>
                  <a:schemeClr val="tx2">
                    <a:lumMod val="60000"/>
                    <a:lumOff val="40000"/>
                  </a:schemeClr>
                </a:solidFill>
                <a:latin typeface="+mn-lt"/>
              </a:rPr>
              <a:t>Long development process time</a:t>
            </a:r>
            <a:r>
              <a:rPr lang="he-IL" sz="1800" dirty="0">
                <a:solidFill>
                  <a:schemeClr val="tx2">
                    <a:lumMod val="60000"/>
                    <a:lumOff val="40000"/>
                  </a:schemeClr>
                </a:solidFill>
                <a:latin typeface="+mn-lt"/>
              </a:rPr>
              <a:t> </a:t>
            </a:r>
            <a:r>
              <a:rPr lang="en-US" sz="1800" dirty="0">
                <a:solidFill>
                  <a:schemeClr val="tx2">
                    <a:lumMod val="60000"/>
                    <a:lumOff val="40000"/>
                  </a:schemeClr>
                </a:solidFill>
                <a:latin typeface="+mn-lt"/>
              </a:rPr>
              <a:t>while developing the infra itself</a:t>
            </a:r>
          </a:p>
          <a:p>
            <a:endParaRPr lang="en-US" sz="1800" dirty="0">
              <a:solidFill>
                <a:schemeClr val="tx2">
                  <a:lumMod val="60000"/>
                  <a:lumOff val="40000"/>
                </a:schemeClr>
              </a:solidFill>
              <a:latin typeface="+mn-lt"/>
            </a:endParaRPr>
          </a:p>
          <a:p>
            <a:pPr marL="257175" indent="-257175">
              <a:buFont typeface="Arial" panose="020B0604020202020204" pitchFamily="34" charset="0"/>
              <a:buChar char="•"/>
            </a:pPr>
            <a:r>
              <a:rPr lang="en-US" sz="1800" dirty="0">
                <a:solidFill>
                  <a:schemeClr val="tx2">
                    <a:lumMod val="60000"/>
                    <a:lumOff val="40000"/>
                  </a:schemeClr>
                </a:solidFill>
                <a:latin typeface="+mn-lt"/>
              </a:rPr>
              <a:t>Don’t use more than one layer of abstract.</a:t>
            </a:r>
          </a:p>
          <a:p>
            <a:pPr marL="257175" indent="-257175">
              <a:buFont typeface="Arial" panose="020B0604020202020204" pitchFamily="34" charset="0"/>
              <a:buChar char="•"/>
            </a:pPr>
            <a:endParaRPr lang="en-US" sz="1600" dirty="0">
              <a:solidFill>
                <a:schemeClr val="tx2">
                  <a:lumMod val="60000"/>
                  <a:lumOff val="40000"/>
                </a:schemeClr>
              </a:solidFill>
              <a:latin typeface="+mn-lt"/>
            </a:endParaRPr>
          </a:p>
          <a:p>
            <a:pPr marL="257175" indent="-257175">
              <a:buFont typeface="Arial" panose="020B0604020202020204" pitchFamily="34" charset="0"/>
              <a:buChar char="•"/>
            </a:pPr>
            <a:endParaRPr lang="en-US" sz="1600" dirty="0">
              <a:solidFill>
                <a:schemeClr val="tx2">
                  <a:lumMod val="60000"/>
                  <a:lumOff val="40000"/>
                </a:schemeClr>
              </a:solidFill>
              <a:latin typeface="+mn-lt"/>
            </a:endParaRPr>
          </a:p>
        </p:txBody>
      </p:sp>
      <p:pic>
        <p:nvPicPr>
          <p:cNvPr id="6" name="Picture 5" descr="A close up of a logo&#10;&#10;Description automatically generated">
            <a:extLst>
              <a:ext uri="{FF2B5EF4-FFF2-40B4-BE49-F238E27FC236}">
                <a16:creationId xmlns:a16="http://schemas.microsoft.com/office/drawing/2014/main" id="{1CD5AB97-F7D0-D54F-9CC0-F27CE8C51C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3357987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697724" y="832035"/>
            <a:ext cx="7582118" cy="611022"/>
          </a:xfrm>
        </p:spPr>
        <p:txBody>
          <a:bodyPr>
            <a:noAutofit/>
          </a:bodyPr>
          <a:lstStyle/>
          <a:p>
            <a:pPr algn="ctr"/>
            <a:r>
              <a:rPr lang="en-US" sz="2500" dirty="0">
                <a:solidFill>
                  <a:schemeClr val="tx2">
                    <a:lumMod val="75000"/>
                  </a:schemeClr>
                </a:solidFill>
              </a:rPr>
              <a:t>So, which method of infra developing is the right one?</a:t>
            </a:r>
            <a:endParaRPr lang="en-US" sz="2500" dirty="0">
              <a:solidFill>
                <a:schemeClr val="tx2">
                  <a:lumMod val="75000"/>
                </a:schemeClr>
              </a:solidFill>
              <a:latin typeface="Montserrat" panose="00000500000000000000"/>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6" y="1960728"/>
            <a:ext cx="8212665" cy="2272708"/>
          </a:xfrm>
        </p:spPr>
        <p:txBody>
          <a:bodyPr>
            <a:noAutofit/>
          </a:bodyPr>
          <a:lstStyle/>
          <a:p>
            <a:endParaRPr lang="en-US" sz="5400" b="1" dirty="0">
              <a:solidFill>
                <a:schemeClr val="accent1"/>
              </a:solidFill>
              <a:latin typeface="+mn-lt"/>
            </a:endParaRPr>
          </a:p>
          <a:p>
            <a:r>
              <a:rPr lang="en-US" sz="5400" b="1" dirty="0">
                <a:solidFill>
                  <a:schemeClr val="accent1"/>
                </a:solidFill>
                <a:latin typeface="+mn-lt"/>
              </a:rPr>
              <a:t>There is no absolute Truth</a:t>
            </a:r>
          </a:p>
          <a:p>
            <a:pPr marL="257175" indent="-257175">
              <a:buFont typeface="Arial" panose="020B0604020202020204" pitchFamily="34" charset="0"/>
              <a:buChar char="•"/>
            </a:pPr>
            <a:endParaRPr lang="en-US" sz="1800" dirty="0">
              <a:solidFill>
                <a:schemeClr val="tx2">
                  <a:lumMod val="60000"/>
                  <a:lumOff val="40000"/>
                </a:schemeClr>
              </a:solidFill>
              <a:latin typeface="+mn-lt"/>
            </a:endParaRPr>
          </a:p>
        </p:txBody>
      </p:sp>
      <p:pic>
        <p:nvPicPr>
          <p:cNvPr id="9" name="Picture 8" descr="A close up of a logo&#10;&#10;Description automatically generated">
            <a:extLst>
              <a:ext uri="{FF2B5EF4-FFF2-40B4-BE49-F238E27FC236}">
                <a16:creationId xmlns:a16="http://schemas.microsoft.com/office/drawing/2014/main" id="{4D7F6940-FEF2-7748-A7DF-C70CCE01A6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134019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697724" y="832035"/>
            <a:ext cx="7582118" cy="611022"/>
          </a:xfrm>
        </p:spPr>
        <p:txBody>
          <a:bodyPr>
            <a:noAutofit/>
          </a:bodyPr>
          <a:lstStyle/>
          <a:p>
            <a:pPr algn="ctr"/>
            <a:r>
              <a:rPr lang="en-US" sz="2500" dirty="0">
                <a:solidFill>
                  <a:schemeClr val="tx2">
                    <a:lumMod val="75000"/>
                  </a:schemeClr>
                </a:solidFill>
              </a:rPr>
              <a:t>So, which method of infra developing is the right one?</a:t>
            </a:r>
            <a:endParaRPr lang="en-US" sz="2500" dirty="0">
              <a:solidFill>
                <a:schemeClr val="tx2">
                  <a:lumMod val="75000"/>
                </a:schemeClr>
              </a:solidFill>
              <a:latin typeface="Montserrat" panose="00000500000000000000"/>
            </a:endParaRPr>
          </a:p>
        </p:txBody>
      </p:sp>
      <p:pic>
        <p:nvPicPr>
          <p:cNvPr id="9" name="Picture 8" descr="A close up of a logo&#10;&#10;Description automatically generated">
            <a:extLst>
              <a:ext uri="{FF2B5EF4-FFF2-40B4-BE49-F238E27FC236}">
                <a16:creationId xmlns:a16="http://schemas.microsoft.com/office/drawing/2014/main" id="{4D7F6940-FEF2-7748-A7DF-C70CCE01A6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pic>
        <p:nvPicPr>
          <p:cNvPr id="3" name="Picture 2" descr="A picture containing indoor, computer, table, floor&#10;&#10;Description automatically generated">
            <a:extLst>
              <a:ext uri="{FF2B5EF4-FFF2-40B4-BE49-F238E27FC236}">
                <a16:creationId xmlns:a16="http://schemas.microsoft.com/office/drawing/2014/main" id="{28EF11D1-E24E-3340-BF8F-B823DC0B77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1828" y="1360532"/>
            <a:ext cx="4592653" cy="3429181"/>
          </a:xfrm>
          <a:prstGeom prst="rect">
            <a:avLst/>
          </a:prstGeom>
        </p:spPr>
      </p:pic>
    </p:spTree>
    <p:extLst>
      <p:ext uri="{BB962C8B-B14F-4D97-AF65-F5344CB8AC3E}">
        <p14:creationId xmlns:p14="http://schemas.microsoft.com/office/powerpoint/2010/main" val="802435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gs>
          </a:gsLst>
          <a:lin ang="19200000" scaled="0"/>
        </a:gra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7C635BDA-8CBC-4847-8BC8-E75E07E8CF51}"/>
              </a:ext>
            </a:extLst>
          </p:cNvPr>
          <p:cNvSpPr txBox="1"/>
          <p:nvPr/>
        </p:nvSpPr>
        <p:spPr>
          <a:xfrm>
            <a:off x="611353" y="925165"/>
            <a:ext cx="4536977" cy="923330"/>
          </a:xfrm>
          <a:prstGeom prst="rect">
            <a:avLst/>
          </a:prstGeom>
          <a:noFill/>
        </p:spPr>
        <p:txBody>
          <a:bodyPr wrap="square" rtlCol="0">
            <a:spAutoFit/>
          </a:bodyPr>
          <a:lstStyle/>
          <a:p>
            <a:r>
              <a:rPr lang="en-US" sz="5400" b="1" dirty="0">
                <a:latin typeface="Montserrat" panose="00000500000000000000"/>
              </a:rPr>
              <a:t>Thank you</a:t>
            </a:r>
            <a:endParaRPr lang="en-US" sz="5250" b="1" dirty="0">
              <a:latin typeface="Montserrat" panose="00000500000000000000"/>
            </a:endParaRPr>
          </a:p>
        </p:txBody>
      </p:sp>
      <p:sp>
        <p:nvSpPr>
          <p:cNvPr id="28" name="TextBox 27">
            <a:extLst>
              <a:ext uri="{FF2B5EF4-FFF2-40B4-BE49-F238E27FC236}">
                <a16:creationId xmlns:a16="http://schemas.microsoft.com/office/drawing/2014/main" id="{496B47C6-0A5D-4DFB-83D4-13F74AEE99D2}"/>
              </a:ext>
            </a:extLst>
          </p:cNvPr>
          <p:cNvSpPr txBox="1"/>
          <p:nvPr/>
        </p:nvSpPr>
        <p:spPr>
          <a:xfrm>
            <a:off x="1659265" y="3597199"/>
            <a:ext cx="1772858" cy="646331"/>
          </a:xfrm>
          <a:prstGeom prst="rect">
            <a:avLst/>
          </a:prstGeom>
          <a:noFill/>
        </p:spPr>
        <p:txBody>
          <a:bodyPr wrap="none" rtlCol="0">
            <a:spAutoFit/>
          </a:bodyPr>
          <a:lstStyle/>
          <a:p>
            <a:pPr rtl="1"/>
            <a:r>
              <a:rPr lang="he-IL" sz="1800" dirty="0">
                <a:solidFill>
                  <a:schemeClr val="bg1"/>
                </a:solidFill>
                <a:latin typeface="Farah" pitchFamily="2" charset="-78"/>
                <a:cs typeface="Farah" pitchFamily="2" charset="-78"/>
              </a:rPr>
              <a:t>Y</a:t>
            </a:r>
            <a:r>
              <a:rPr lang="en-US" sz="1800" dirty="0" err="1">
                <a:solidFill>
                  <a:schemeClr val="bg1"/>
                </a:solidFill>
                <a:latin typeface="Farah" pitchFamily="2" charset="-78"/>
                <a:cs typeface="Farah" pitchFamily="2" charset="-78"/>
              </a:rPr>
              <a:t>ossi</a:t>
            </a:r>
            <a:r>
              <a:rPr lang="en-US" sz="1800" dirty="0">
                <a:solidFill>
                  <a:schemeClr val="bg1"/>
                </a:solidFill>
                <a:latin typeface="Farah" pitchFamily="2" charset="-78"/>
                <a:cs typeface="Farah" pitchFamily="2" charset="-78"/>
              </a:rPr>
              <a:t> Rosenberg </a:t>
            </a:r>
          </a:p>
          <a:p>
            <a:pPr rtl="1"/>
            <a:r>
              <a:rPr lang="en-US" sz="1800" b="1" dirty="0" err="1">
                <a:solidFill>
                  <a:schemeClr val="bg1"/>
                </a:solidFill>
                <a:latin typeface="Farah" pitchFamily="2" charset="-78"/>
                <a:cs typeface="Farah" pitchFamily="2" charset="-78"/>
              </a:rPr>
              <a:t>Gett</a:t>
            </a:r>
            <a:endParaRPr lang="en-US" sz="1800" b="1" dirty="0">
              <a:solidFill>
                <a:schemeClr val="bg1"/>
              </a:solidFill>
              <a:latin typeface="Farah" pitchFamily="2" charset="-78"/>
              <a:cs typeface="Farah" pitchFamily="2" charset="-78"/>
            </a:endParaRPr>
          </a:p>
        </p:txBody>
      </p:sp>
      <p:pic>
        <p:nvPicPr>
          <p:cNvPr id="3" name="Picture 2">
            <a:extLst>
              <a:ext uri="{FF2B5EF4-FFF2-40B4-BE49-F238E27FC236}">
                <a16:creationId xmlns:a16="http://schemas.microsoft.com/office/drawing/2014/main" id="{818E42D2-1060-4AE1-BB0C-2BA386E61C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922" y="3587540"/>
            <a:ext cx="791622" cy="791622"/>
          </a:xfrm>
          <a:prstGeom prst="rect">
            <a:avLst/>
          </a:prstGeom>
        </p:spPr>
      </p:pic>
      <p:pic>
        <p:nvPicPr>
          <p:cNvPr id="5" name="Picture 4">
            <a:extLst>
              <a:ext uri="{FF2B5EF4-FFF2-40B4-BE49-F238E27FC236}">
                <a16:creationId xmlns:a16="http://schemas.microsoft.com/office/drawing/2014/main" id="{6B7E4B11-37F8-4771-802A-2BCD5BCB07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6654" y="1093942"/>
            <a:ext cx="4416251" cy="4049558"/>
          </a:xfrm>
          <a:prstGeom prst="rect">
            <a:avLst/>
          </a:prstGeom>
        </p:spPr>
      </p:pic>
      <p:sp>
        <p:nvSpPr>
          <p:cNvPr id="6" name="TextBox 5">
            <a:extLst>
              <a:ext uri="{FF2B5EF4-FFF2-40B4-BE49-F238E27FC236}">
                <a16:creationId xmlns:a16="http://schemas.microsoft.com/office/drawing/2014/main" id="{4FF20D8F-8E4B-4AD7-A7B1-D6E1CFB34865}"/>
              </a:ext>
            </a:extLst>
          </p:cNvPr>
          <p:cNvSpPr txBox="1"/>
          <p:nvPr/>
        </p:nvSpPr>
        <p:spPr>
          <a:xfrm>
            <a:off x="736923" y="1845920"/>
            <a:ext cx="4082996" cy="1295868"/>
          </a:xfrm>
          <a:prstGeom prst="rect">
            <a:avLst/>
          </a:prstGeom>
          <a:noFill/>
        </p:spPr>
        <p:txBody>
          <a:bodyPr wrap="square" rtlCol="0">
            <a:spAutoFit/>
          </a:bodyPr>
          <a:lstStyle/>
          <a:p>
            <a:pPr>
              <a:lnSpc>
                <a:spcPct val="150000"/>
              </a:lnSpc>
            </a:pPr>
            <a:r>
              <a:rPr lang="en-US" sz="1800" dirty="0"/>
              <a:t>Please stay in touch </a:t>
            </a:r>
          </a:p>
          <a:p>
            <a:pPr>
              <a:lnSpc>
                <a:spcPct val="150000"/>
              </a:lnSpc>
            </a:pPr>
            <a:r>
              <a:rPr lang="en-US" sz="1800" dirty="0"/>
              <a:t>Yossi.Rosenberg@gett.com</a:t>
            </a:r>
          </a:p>
          <a:p>
            <a:pPr>
              <a:lnSpc>
                <a:spcPct val="150000"/>
              </a:lnSpc>
            </a:pPr>
            <a:r>
              <a:rPr lang="en-US" sz="1800" dirty="0"/>
              <a:t>LinkedIn: Yossi Rosenberg</a:t>
            </a:r>
          </a:p>
        </p:txBody>
      </p:sp>
      <p:pic>
        <p:nvPicPr>
          <p:cNvPr id="7" name="Picture 6" descr="A close up of a logo&#10;&#10;Description automatically generated">
            <a:extLst>
              <a:ext uri="{FF2B5EF4-FFF2-40B4-BE49-F238E27FC236}">
                <a16:creationId xmlns:a16="http://schemas.microsoft.com/office/drawing/2014/main" id="{10F2E02F-9F52-C64E-B58C-35294FBEB8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1701326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77500" lnSpcReduction="20000"/>
          </a:bodyPr>
          <a:lstStyle/>
          <a:p>
            <a:pPr algn="ctr"/>
            <a:r>
              <a:rPr lang="en-US" sz="3000" dirty="0">
                <a:solidFill>
                  <a:schemeClr val="tx2">
                    <a:lumMod val="75000"/>
                  </a:schemeClr>
                </a:solidFill>
              </a:rPr>
              <a:t>During this journey we will answer some questions </a:t>
            </a:r>
            <a:endParaRPr lang="en-US" sz="2775" dirty="0">
              <a:solidFill>
                <a:schemeClr val="tx2">
                  <a:lumMod val="75000"/>
                </a:schemeClr>
              </a:solidFill>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7" y="2082585"/>
            <a:ext cx="7970348" cy="1877093"/>
          </a:xfrm>
        </p:spPr>
        <p:txBody>
          <a:bodyPr>
            <a:normAutofit/>
          </a:bodyPr>
          <a:lstStyle/>
          <a:p>
            <a:pPr algn="ctr">
              <a:lnSpc>
                <a:spcPct val="150000"/>
              </a:lnSpc>
            </a:pPr>
            <a:r>
              <a:rPr lang="en-US" sz="1800" b="1" dirty="0">
                <a:solidFill>
                  <a:schemeClr val="tx2">
                    <a:lumMod val="60000"/>
                    <a:lumOff val="40000"/>
                  </a:schemeClr>
                </a:solidFill>
              </a:rPr>
              <a:t>How much time spent using a “bad” infra on development time + maintenance efforts ?</a:t>
            </a:r>
          </a:p>
          <a:p>
            <a:pPr algn="ctr">
              <a:lnSpc>
                <a:spcPct val="150000"/>
              </a:lnSpc>
            </a:pPr>
            <a:r>
              <a:rPr lang="en-US" sz="1800" b="1" dirty="0">
                <a:solidFill>
                  <a:schemeClr val="tx2">
                    <a:lumMod val="60000"/>
                    <a:lumOff val="40000"/>
                  </a:schemeClr>
                </a:solidFill>
              </a:rPr>
              <a:t>What is the right formula to develop a successful infrastructure ?</a:t>
            </a:r>
          </a:p>
        </p:txBody>
      </p:sp>
      <p:sp>
        <p:nvSpPr>
          <p:cNvPr id="9" name="Freeform 7">
            <a:extLst>
              <a:ext uri="{FF2B5EF4-FFF2-40B4-BE49-F238E27FC236}">
                <a16:creationId xmlns:a16="http://schemas.microsoft.com/office/drawing/2014/main" id="{B46DB4D5-1FD1-4ECA-96C6-A2B2150D886C}"/>
              </a:ext>
            </a:extLst>
          </p:cNvPr>
          <p:cNvSpPr>
            <a:spLocks noEditPoints="1"/>
          </p:cNvSpPr>
          <p:nvPr/>
        </p:nvSpPr>
        <p:spPr bwMode="auto">
          <a:xfrm>
            <a:off x="8007119" y="950121"/>
            <a:ext cx="471671" cy="471672"/>
          </a:xfrm>
          <a:custGeom>
            <a:avLst/>
            <a:gdLst>
              <a:gd name="T0" fmla="*/ 39 w 176"/>
              <a:gd name="T1" fmla="*/ 119 h 176"/>
              <a:gd name="T2" fmla="*/ 43 w 176"/>
              <a:gd name="T3" fmla="*/ 115 h 176"/>
              <a:gd name="T4" fmla="*/ 44 w 176"/>
              <a:gd name="T5" fmla="*/ 112 h 176"/>
              <a:gd name="T6" fmla="*/ 40 w 176"/>
              <a:gd name="T7" fmla="*/ 108 h 176"/>
              <a:gd name="T8" fmla="*/ 37 w 176"/>
              <a:gd name="T9" fmla="*/ 109 h 176"/>
              <a:gd name="T10" fmla="*/ 33 w 176"/>
              <a:gd name="T11" fmla="*/ 113 h 176"/>
              <a:gd name="T12" fmla="*/ 32 w 176"/>
              <a:gd name="T13" fmla="*/ 116 h 176"/>
              <a:gd name="T14" fmla="*/ 36 w 176"/>
              <a:gd name="T15" fmla="*/ 120 h 176"/>
              <a:gd name="T16" fmla="*/ 39 w 176"/>
              <a:gd name="T17" fmla="*/ 119 h 176"/>
              <a:gd name="T18" fmla="*/ 64 w 176"/>
              <a:gd name="T19" fmla="*/ 116 h 176"/>
              <a:gd name="T20" fmla="*/ 60 w 176"/>
              <a:gd name="T21" fmla="*/ 112 h 176"/>
              <a:gd name="T22" fmla="*/ 57 w 176"/>
              <a:gd name="T23" fmla="*/ 113 h 176"/>
              <a:gd name="T24" fmla="*/ 17 w 176"/>
              <a:gd name="T25" fmla="*/ 153 h 176"/>
              <a:gd name="T26" fmla="*/ 16 w 176"/>
              <a:gd name="T27" fmla="*/ 156 h 176"/>
              <a:gd name="T28" fmla="*/ 20 w 176"/>
              <a:gd name="T29" fmla="*/ 160 h 176"/>
              <a:gd name="T30" fmla="*/ 23 w 176"/>
              <a:gd name="T31" fmla="*/ 159 h 176"/>
              <a:gd name="T32" fmla="*/ 63 w 176"/>
              <a:gd name="T33" fmla="*/ 119 h 176"/>
              <a:gd name="T34" fmla="*/ 64 w 176"/>
              <a:gd name="T35" fmla="*/ 116 h 176"/>
              <a:gd name="T36" fmla="*/ 64 w 176"/>
              <a:gd name="T37" fmla="*/ 132 h 176"/>
              <a:gd name="T38" fmla="*/ 61 w 176"/>
              <a:gd name="T39" fmla="*/ 133 h 176"/>
              <a:gd name="T40" fmla="*/ 49 w 176"/>
              <a:gd name="T41" fmla="*/ 145 h 176"/>
              <a:gd name="T42" fmla="*/ 48 w 176"/>
              <a:gd name="T43" fmla="*/ 148 h 176"/>
              <a:gd name="T44" fmla="*/ 52 w 176"/>
              <a:gd name="T45" fmla="*/ 152 h 176"/>
              <a:gd name="T46" fmla="*/ 55 w 176"/>
              <a:gd name="T47" fmla="*/ 151 h 176"/>
              <a:gd name="T48" fmla="*/ 67 w 176"/>
              <a:gd name="T49" fmla="*/ 139 h 176"/>
              <a:gd name="T50" fmla="*/ 68 w 176"/>
              <a:gd name="T51" fmla="*/ 136 h 176"/>
              <a:gd name="T52" fmla="*/ 64 w 176"/>
              <a:gd name="T53" fmla="*/ 132 h 176"/>
              <a:gd name="T54" fmla="*/ 176 w 176"/>
              <a:gd name="T55" fmla="*/ 4 h 176"/>
              <a:gd name="T56" fmla="*/ 172 w 176"/>
              <a:gd name="T57" fmla="*/ 0 h 176"/>
              <a:gd name="T58" fmla="*/ 170 w 176"/>
              <a:gd name="T59" fmla="*/ 0 h 176"/>
              <a:gd name="T60" fmla="*/ 170 w 176"/>
              <a:gd name="T61" fmla="*/ 0 h 176"/>
              <a:gd name="T62" fmla="*/ 2 w 176"/>
              <a:gd name="T63" fmla="*/ 72 h 176"/>
              <a:gd name="T64" fmla="*/ 2 w 176"/>
              <a:gd name="T65" fmla="*/ 72 h 176"/>
              <a:gd name="T66" fmla="*/ 2 w 176"/>
              <a:gd name="T67" fmla="*/ 72 h 176"/>
              <a:gd name="T68" fmla="*/ 2 w 176"/>
              <a:gd name="T69" fmla="*/ 72 h 176"/>
              <a:gd name="T70" fmla="*/ 0 w 176"/>
              <a:gd name="T71" fmla="*/ 76 h 176"/>
              <a:gd name="T72" fmla="*/ 3 w 176"/>
              <a:gd name="T73" fmla="*/ 80 h 176"/>
              <a:gd name="T74" fmla="*/ 3 w 176"/>
              <a:gd name="T75" fmla="*/ 80 h 176"/>
              <a:gd name="T76" fmla="*/ 69 w 176"/>
              <a:gd name="T77" fmla="*/ 107 h 176"/>
              <a:gd name="T78" fmla="*/ 96 w 176"/>
              <a:gd name="T79" fmla="*/ 173 h 176"/>
              <a:gd name="T80" fmla="*/ 96 w 176"/>
              <a:gd name="T81" fmla="*/ 173 h 176"/>
              <a:gd name="T82" fmla="*/ 100 w 176"/>
              <a:gd name="T83" fmla="*/ 176 h 176"/>
              <a:gd name="T84" fmla="*/ 104 w 176"/>
              <a:gd name="T85" fmla="*/ 174 h 176"/>
              <a:gd name="T86" fmla="*/ 104 w 176"/>
              <a:gd name="T87" fmla="*/ 174 h 176"/>
              <a:gd name="T88" fmla="*/ 104 w 176"/>
              <a:gd name="T89" fmla="*/ 174 h 176"/>
              <a:gd name="T90" fmla="*/ 104 w 176"/>
              <a:gd name="T91" fmla="*/ 174 h 176"/>
              <a:gd name="T92" fmla="*/ 176 w 176"/>
              <a:gd name="T93" fmla="*/ 6 h 176"/>
              <a:gd name="T94" fmla="*/ 176 w 176"/>
              <a:gd name="T95" fmla="*/ 6 h 176"/>
              <a:gd name="T96" fmla="*/ 176 w 176"/>
              <a:gd name="T97" fmla="*/ 4 h 176"/>
              <a:gd name="T98" fmla="*/ 14 w 176"/>
              <a:gd name="T99" fmla="*/ 76 h 176"/>
              <a:gd name="T100" fmla="*/ 154 w 176"/>
              <a:gd name="T101" fmla="*/ 16 h 176"/>
              <a:gd name="T102" fmla="*/ 71 w 176"/>
              <a:gd name="T103" fmla="*/ 99 h 176"/>
              <a:gd name="T104" fmla="*/ 14 w 176"/>
              <a:gd name="T105" fmla="*/ 76 h 176"/>
              <a:gd name="T106" fmla="*/ 100 w 176"/>
              <a:gd name="T107" fmla="*/ 162 h 176"/>
              <a:gd name="T108" fmla="*/ 77 w 176"/>
              <a:gd name="T109" fmla="*/ 105 h 176"/>
              <a:gd name="T110" fmla="*/ 160 w 176"/>
              <a:gd name="T111" fmla="*/ 22 h 176"/>
              <a:gd name="T112" fmla="*/ 100 w 176"/>
              <a:gd name="T113" fmla="*/ 16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76">
                <a:moveTo>
                  <a:pt x="39" y="119"/>
                </a:moveTo>
                <a:cubicBezTo>
                  <a:pt x="43" y="115"/>
                  <a:pt x="43" y="115"/>
                  <a:pt x="43" y="115"/>
                </a:cubicBezTo>
                <a:cubicBezTo>
                  <a:pt x="44" y="114"/>
                  <a:pt x="44" y="113"/>
                  <a:pt x="44" y="112"/>
                </a:cubicBezTo>
                <a:cubicBezTo>
                  <a:pt x="44" y="110"/>
                  <a:pt x="42" y="108"/>
                  <a:pt x="40" y="108"/>
                </a:cubicBezTo>
                <a:cubicBezTo>
                  <a:pt x="39" y="108"/>
                  <a:pt x="38" y="108"/>
                  <a:pt x="37" y="109"/>
                </a:cubicBezTo>
                <a:cubicBezTo>
                  <a:pt x="33" y="113"/>
                  <a:pt x="33" y="113"/>
                  <a:pt x="33" y="113"/>
                </a:cubicBezTo>
                <a:cubicBezTo>
                  <a:pt x="32" y="114"/>
                  <a:pt x="32" y="115"/>
                  <a:pt x="32" y="116"/>
                </a:cubicBezTo>
                <a:cubicBezTo>
                  <a:pt x="32" y="118"/>
                  <a:pt x="34" y="120"/>
                  <a:pt x="36" y="120"/>
                </a:cubicBezTo>
                <a:cubicBezTo>
                  <a:pt x="37" y="120"/>
                  <a:pt x="38" y="120"/>
                  <a:pt x="39" y="119"/>
                </a:cubicBezTo>
                <a:moveTo>
                  <a:pt x="64" y="116"/>
                </a:moveTo>
                <a:cubicBezTo>
                  <a:pt x="64" y="114"/>
                  <a:pt x="62" y="112"/>
                  <a:pt x="60" y="112"/>
                </a:cubicBezTo>
                <a:cubicBezTo>
                  <a:pt x="59" y="112"/>
                  <a:pt x="58" y="112"/>
                  <a:pt x="57" y="113"/>
                </a:cubicBezTo>
                <a:cubicBezTo>
                  <a:pt x="17" y="153"/>
                  <a:pt x="17" y="153"/>
                  <a:pt x="17" y="153"/>
                </a:cubicBezTo>
                <a:cubicBezTo>
                  <a:pt x="16" y="154"/>
                  <a:pt x="16" y="155"/>
                  <a:pt x="16" y="156"/>
                </a:cubicBezTo>
                <a:cubicBezTo>
                  <a:pt x="16" y="158"/>
                  <a:pt x="18" y="160"/>
                  <a:pt x="20" y="160"/>
                </a:cubicBezTo>
                <a:cubicBezTo>
                  <a:pt x="21" y="160"/>
                  <a:pt x="22" y="160"/>
                  <a:pt x="23" y="159"/>
                </a:cubicBezTo>
                <a:cubicBezTo>
                  <a:pt x="63" y="119"/>
                  <a:pt x="63" y="119"/>
                  <a:pt x="63" y="119"/>
                </a:cubicBezTo>
                <a:cubicBezTo>
                  <a:pt x="64" y="118"/>
                  <a:pt x="64" y="117"/>
                  <a:pt x="64" y="116"/>
                </a:cubicBezTo>
                <a:moveTo>
                  <a:pt x="64" y="132"/>
                </a:moveTo>
                <a:cubicBezTo>
                  <a:pt x="63" y="132"/>
                  <a:pt x="62" y="132"/>
                  <a:pt x="61" y="133"/>
                </a:cubicBezTo>
                <a:cubicBezTo>
                  <a:pt x="49" y="145"/>
                  <a:pt x="49" y="145"/>
                  <a:pt x="49" y="145"/>
                </a:cubicBezTo>
                <a:cubicBezTo>
                  <a:pt x="48" y="146"/>
                  <a:pt x="48" y="147"/>
                  <a:pt x="48" y="148"/>
                </a:cubicBezTo>
                <a:cubicBezTo>
                  <a:pt x="48" y="150"/>
                  <a:pt x="50" y="152"/>
                  <a:pt x="52" y="152"/>
                </a:cubicBezTo>
                <a:cubicBezTo>
                  <a:pt x="53" y="152"/>
                  <a:pt x="54" y="152"/>
                  <a:pt x="55" y="151"/>
                </a:cubicBezTo>
                <a:cubicBezTo>
                  <a:pt x="67" y="139"/>
                  <a:pt x="67" y="139"/>
                  <a:pt x="67" y="139"/>
                </a:cubicBezTo>
                <a:cubicBezTo>
                  <a:pt x="68" y="138"/>
                  <a:pt x="68" y="137"/>
                  <a:pt x="68" y="136"/>
                </a:cubicBezTo>
                <a:cubicBezTo>
                  <a:pt x="68" y="134"/>
                  <a:pt x="66" y="132"/>
                  <a:pt x="64" y="132"/>
                </a:cubicBezTo>
                <a:moveTo>
                  <a:pt x="176" y="4"/>
                </a:moveTo>
                <a:cubicBezTo>
                  <a:pt x="176" y="2"/>
                  <a:pt x="174" y="0"/>
                  <a:pt x="172" y="0"/>
                </a:cubicBezTo>
                <a:cubicBezTo>
                  <a:pt x="171" y="0"/>
                  <a:pt x="171" y="0"/>
                  <a:pt x="170" y="0"/>
                </a:cubicBezTo>
                <a:cubicBezTo>
                  <a:pt x="170" y="0"/>
                  <a:pt x="170" y="0"/>
                  <a:pt x="170" y="0"/>
                </a:cubicBezTo>
                <a:cubicBezTo>
                  <a:pt x="2" y="72"/>
                  <a:pt x="2" y="72"/>
                  <a:pt x="2" y="72"/>
                </a:cubicBezTo>
                <a:cubicBezTo>
                  <a:pt x="2" y="72"/>
                  <a:pt x="2" y="72"/>
                  <a:pt x="2" y="72"/>
                </a:cubicBezTo>
                <a:cubicBezTo>
                  <a:pt x="2" y="72"/>
                  <a:pt x="2" y="72"/>
                  <a:pt x="2" y="72"/>
                </a:cubicBezTo>
                <a:cubicBezTo>
                  <a:pt x="2" y="72"/>
                  <a:pt x="2" y="72"/>
                  <a:pt x="2" y="72"/>
                </a:cubicBezTo>
                <a:cubicBezTo>
                  <a:pt x="1" y="73"/>
                  <a:pt x="0" y="74"/>
                  <a:pt x="0" y="76"/>
                </a:cubicBezTo>
                <a:cubicBezTo>
                  <a:pt x="0" y="78"/>
                  <a:pt x="1" y="79"/>
                  <a:pt x="3" y="80"/>
                </a:cubicBezTo>
                <a:cubicBezTo>
                  <a:pt x="3" y="80"/>
                  <a:pt x="3" y="80"/>
                  <a:pt x="3" y="80"/>
                </a:cubicBezTo>
                <a:cubicBezTo>
                  <a:pt x="69" y="107"/>
                  <a:pt x="69" y="107"/>
                  <a:pt x="69" y="107"/>
                </a:cubicBezTo>
                <a:cubicBezTo>
                  <a:pt x="96" y="173"/>
                  <a:pt x="96" y="173"/>
                  <a:pt x="96" y="173"/>
                </a:cubicBezTo>
                <a:cubicBezTo>
                  <a:pt x="96" y="173"/>
                  <a:pt x="96" y="173"/>
                  <a:pt x="96" y="173"/>
                </a:cubicBezTo>
                <a:cubicBezTo>
                  <a:pt x="97" y="175"/>
                  <a:pt x="98" y="176"/>
                  <a:pt x="100" y="176"/>
                </a:cubicBezTo>
                <a:cubicBezTo>
                  <a:pt x="102" y="176"/>
                  <a:pt x="103" y="175"/>
                  <a:pt x="104" y="174"/>
                </a:cubicBezTo>
                <a:cubicBezTo>
                  <a:pt x="104" y="174"/>
                  <a:pt x="104" y="174"/>
                  <a:pt x="104" y="174"/>
                </a:cubicBezTo>
                <a:cubicBezTo>
                  <a:pt x="104" y="174"/>
                  <a:pt x="104" y="174"/>
                  <a:pt x="104" y="174"/>
                </a:cubicBezTo>
                <a:cubicBezTo>
                  <a:pt x="104" y="174"/>
                  <a:pt x="104" y="174"/>
                  <a:pt x="104" y="174"/>
                </a:cubicBezTo>
                <a:cubicBezTo>
                  <a:pt x="176" y="6"/>
                  <a:pt x="176" y="6"/>
                  <a:pt x="176" y="6"/>
                </a:cubicBezTo>
                <a:cubicBezTo>
                  <a:pt x="176" y="6"/>
                  <a:pt x="176" y="6"/>
                  <a:pt x="176" y="6"/>
                </a:cubicBezTo>
                <a:cubicBezTo>
                  <a:pt x="176" y="5"/>
                  <a:pt x="176" y="5"/>
                  <a:pt x="176" y="4"/>
                </a:cubicBezTo>
                <a:moveTo>
                  <a:pt x="14" y="76"/>
                </a:moveTo>
                <a:cubicBezTo>
                  <a:pt x="154" y="16"/>
                  <a:pt x="154" y="16"/>
                  <a:pt x="154" y="16"/>
                </a:cubicBezTo>
                <a:cubicBezTo>
                  <a:pt x="71" y="99"/>
                  <a:pt x="71" y="99"/>
                  <a:pt x="71" y="99"/>
                </a:cubicBezTo>
                <a:lnTo>
                  <a:pt x="14" y="76"/>
                </a:lnTo>
                <a:close/>
                <a:moveTo>
                  <a:pt x="100" y="162"/>
                </a:moveTo>
                <a:cubicBezTo>
                  <a:pt x="77" y="105"/>
                  <a:pt x="77" y="105"/>
                  <a:pt x="77" y="105"/>
                </a:cubicBezTo>
                <a:cubicBezTo>
                  <a:pt x="160" y="22"/>
                  <a:pt x="160" y="22"/>
                  <a:pt x="160" y="22"/>
                </a:cubicBezTo>
                <a:lnTo>
                  <a:pt x="100" y="162"/>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dirty="0"/>
          </a:p>
        </p:txBody>
      </p:sp>
      <p:pic>
        <p:nvPicPr>
          <p:cNvPr id="18" name="Picture 17" descr="A close up of a logo&#10;&#10;Description automatically generated">
            <a:extLst>
              <a:ext uri="{FF2B5EF4-FFF2-40B4-BE49-F238E27FC236}">
                <a16:creationId xmlns:a16="http://schemas.microsoft.com/office/drawing/2014/main" id="{CC87E164-FC1C-B749-84C9-2C18DBDC9E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922525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close up of a logo&#10;&#10;Description automatically generated">
            <a:extLst>
              <a:ext uri="{FF2B5EF4-FFF2-40B4-BE49-F238E27FC236}">
                <a16:creationId xmlns:a16="http://schemas.microsoft.com/office/drawing/2014/main" id="{CC87E164-FC1C-B749-84C9-2C18DBDC9E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pic>
        <p:nvPicPr>
          <p:cNvPr id="10" name="Charlie">
            <a:hlinkClick r:id="" action="ppaction://media"/>
            <a:extLst>
              <a:ext uri="{FF2B5EF4-FFF2-40B4-BE49-F238E27FC236}">
                <a16:creationId xmlns:a16="http://schemas.microsoft.com/office/drawing/2014/main" id="{EABF18B4-4D0E-A542-8482-BBB5B8896C0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63284" y="441506"/>
            <a:ext cx="8431893" cy="4593137"/>
          </a:xfrm>
          <a:prstGeom prst="rect">
            <a:avLst/>
          </a:prstGeom>
        </p:spPr>
      </p:pic>
    </p:spTree>
    <p:extLst>
      <p:ext uri="{BB962C8B-B14F-4D97-AF65-F5344CB8AC3E}">
        <p14:creationId xmlns:p14="http://schemas.microsoft.com/office/powerpoint/2010/main" val="666794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10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4864925" y="483612"/>
            <a:ext cx="3214656" cy="400050"/>
          </a:xfrm>
        </p:spPr>
        <p:txBody>
          <a:bodyPr>
            <a:noAutofit/>
          </a:bodyPr>
          <a:lstStyle/>
          <a:p>
            <a:pPr algn="r" rtl="1"/>
            <a:r>
              <a:rPr lang="en-US" sz="2800" b="0" dirty="0"/>
              <a:t>Divide and Conquer</a:t>
            </a:r>
            <a:endParaRPr lang="en-US" sz="2800" dirty="0">
              <a:solidFill>
                <a:schemeClr val="tx2">
                  <a:lumMod val="75000"/>
                </a:schemeClr>
              </a:solidFill>
            </a:endParaRPr>
          </a:p>
        </p:txBody>
      </p:sp>
      <p:pic>
        <p:nvPicPr>
          <p:cNvPr id="10" name="Picture Placeholder 9">
            <a:extLst>
              <a:ext uri="{FF2B5EF4-FFF2-40B4-BE49-F238E27FC236}">
                <a16:creationId xmlns:a16="http://schemas.microsoft.com/office/drawing/2014/main" id="{D96B00C9-921C-4585-AAB4-C10F6AD5D2DA}"/>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5718" b="5718"/>
          <a:stretch>
            <a:fillRect/>
          </a:stretch>
        </p:blipFill>
        <p:spPr>
          <a:xfrm>
            <a:off x="0" y="0"/>
            <a:ext cx="4560552" cy="5143500"/>
          </a:xfrm>
        </p:spPr>
      </p:pic>
      <p:sp>
        <p:nvSpPr>
          <p:cNvPr id="8" name="Text Placeholder 6">
            <a:extLst>
              <a:ext uri="{FF2B5EF4-FFF2-40B4-BE49-F238E27FC236}">
                <a16:creationId xmlns:a16="http://schemas.microsoft.com/office/drawing/2014/main" id="{82AA26E2-63F4-414D-9568-59A541ACE9AB}"/>
              </a:ext>
            </a:extLst>
          </p:cNvPr>
          <p:cNvSpPr txBox="1">
            <a:spLocks/>
          </p:cNvSpPr>
          <p:nvPr/>
        </p:nvSpPr>
        <p:spPr>
          <a:xfrm>
            <a:off x="4759754" y="1076452"/>
            <a:ext cx="4057675" cy="33378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200" dirty="0">
              <a:solidFill>
                <a:schemeClr val="tx2">
                  <a:lumMod val="75000"/>
                </a:schemeClr>
              </a:solidFill>
            </a:endParaRPr>
          </a:p>
          <a:p>
            <a:r>
              <a:rPr lang="en-US" sz="1800" dirty="0">
                <a:solidFill>
                  <a:schemeClr val="tx2">
                    <a:lumMod val="75000"/>
                  </a:schemeClr>
                </a:solidFill>
              </a:rPr>
              <a:t>A very big mass multinational mass media company.</a:t>
            </a:r>
          </a:p>
          <a:p>
            <a:endParaRPr lang="en-US" sz="1800" dirty="0">
              <a:solidFill>
                <a:schemeClr val="tx2">
                  <a:lumMod val="75000"/>
                </a:schemeClr>
              </a:solidFill>
            </a:endParaRPr>
          </a:p>
          <a:p>
            <a:r>
              <a:rPr lang="en-US" sz="1800" dirty="0">
                <a:solidFill>
                  <a:schemeClr val="tx2">
                    <a:lumMod val="75000"/>
                  </a:schemeClr>
                </a:solidFill>
              </a:rPr>
              <a:t>Tagging &amp; processing a massive amount of data each minute.</a:t>
            </a:r>
          </a:p>
          <a:p>
            <a:endParaRPr lang="en-US" sz="1800" dirty="0">
              <a:solidFill>
                <a:schemeClr val="tx2">
                  <a:lumMod val="75000"/>
                </a:schemeClr>
              </a:solidFill>
            </a:endParaRPr>
          </a:p>
          <a:p>
            <a:r>
              <a:rPr lang="en-US" sz="1800" dirty="0">
                <a:solidFill>
                  <a:schemeClr val="tx2">
                    <a:lumMod val="75000"/>
                  </a:schemeClr>
                </a:solidFill>
              </a:rPr>
              <a:t>Automation infrastructures were develop separately for each testing field.</a:t>
            </a:r>
          </a:p>
        </p:txBody>
      </p:sp>
      <p:pic>
        <p:nvPicPr>
          <p:cNvPr id="18" name="Picture 17" descr="A close up of a logo&#10;&#10;Description automatically generated">
            <a:extLst>
              <a:ext uri="{FF2B5EF4-FFF2-40B4-BE49-F238E27FC236}">
                <a16:creationId xmlns:a16="http://schemas.microsoft.com/office/drawing/2014/main" id="{20CC4F2F-B35E-2C44-AB23-9B58E537DD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1782460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292994" y="302741"/>
            <a:ext cx="8558011" cy="400050"/>
          </a:xfrm>
        </p:spPr>
        <p:txBody>
          <a:bodyPr>
            <a:normAutofit fontScale="85000" lnSpcReduction="20000"/>
          </a:bodyPr>
          <a:lstStyle/>
          <a:p>
            <a:pPr algn="ctr"/>
            <a:r>
              <a:rPr lang="he-IL" sz="3000" dirty="0">
                <a:solidFill>
                  <a:schemeClr val="tx2">
                    <a:lumMod val="75000"/>
                  </a:schemeClr>
                </a:solidFill>
              </a:rPr>
              <a:t>API</a:t>
            </a:r>
            <a:r>
              <a:rPr lang="en-US" sz="3000" dirty="0">
                <a:solidFill>
                  <a:schemeClr val="tx2">
                    <a:lumMod val="75000"/>
                  </a:schemeClr>
                </a:solidFill>
              </a:rPr>
              <a:t> Automation infrastructure – short overview</a:t>
            </a:r>
            <a:r>
              <a:rPr lang="he-IL" sz="3000" dirty="0">
                <a:solidFill>
                  <a:schemeClr val="tx2">
                    <a:lumMod val="75000"/>
                  </a:schemeClr>
                </a:solidFill>
              </a:rPr>
              <a:t> </a:t>
            </a:r>
            <a:endParaRPr lang="en-US" sz="2775" b="0" i="1" dirty="0">
              <a:solidFill>
                <a:schemeClr val="tx2">
                  <a:lumMod val="75000"/>
                </a:schemeClr>
              </a:solidFill>
            </a:endParaRPr>
          </a:p>
        </p:txBody>
      </p:sp>
      <p:pic>
        <p:nvPicPr>
          <p:cNvPr id="9" name="Picture 8">
            <a:extLst>
              <a:ext uri="{FF2B5EF4-FFF2-40B4-BE49-F238E27FC236}">
                <a16:creationId xmlns:a16="http://schemas.microsoft.com/office/drawing/2014/main" id="{4DB538F8-F84D-4318-A77A-5F6C051C5D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112" y="302741"/>
            <a:ext cx="7161618" cy="5053335"/>
          </a:xfrm>
          <a:prstGeom prst="rect">
            <a:avLst/>
          </a:prstGeom>
        </p:spPr>
      </p:pic>
      <p:grpSp>
        <p:nvGrpSpPr>
          <p:cNvPr id="33" name="Group 32">
            <a:extLst>
              <a:ext uri="{FF2B5EF4-FFF2-40B4-BE49-F238E27FC236}">
                <a16:creationId xmlns:a16="http://schemas.microsoft.com/office/drawing/2014/main" id="{85319FB2-D140-5348-B0A0-05792A32BA84}"/>
              </a:ext>
            </a:extLst>
          </p:cNvPr>
          <p:cNvGrpSpPr/>
          <p:nvPr/>
        </p:nvGrpSpPr>
        <p:grpSpPr>
          <a:xfrm>
            <a:off x="2819079" y="774788"/>
            <a:ext cx="3725111" cy="720100"/>
            <a:chOff x="2819079" y="774788"/>
            <a:chExt cx="3725111" cy="720100"/>
          </a:xfrm>
        </p:grpSpPr>
        <p:sp>
          <p:nvSpPr>
            <p:cNvPr id="3" name="Rectangle 2">
              <a:extLst>
                <a:ext uri="{FF2B5EF4-FFF2-40B4-BE49-F238E27FC236}">
                  <a16:creationId xmlns:a16="http://schemas.microsoft.com/office/drawing/2014/main" id="{946B6D4A-8E14-064C-80DC-F64249D17119}"/>
                </a:ext>
              </a:extLst>
            </p:cNvPr>
            <p:cNvSpPr/>
            <p:nvPr/>
          </p:nvSpPr>
          <p:spPr>
            <a:xfrm>
              <a:off x="2819079" y="837663"/>
              <a:ext cx="3001858"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6" name="Rectangle 5">
              <a:extLst>
                <a:ext uri="{FF2B5EF4-FFF2-40B4-BE49-F238E27FC236}">
                  <a16:creationId xmlns:a16="http://schemas.microsoft.com/office/drawing/2014/main" id="{3F5644B4-B0D0-7E43-AC4F-8939B2DB7273}"/>
                </a:ext>
              </a:extLst>
            </p:cNvPr>
            <p:cNvSpPr/>
            <p:nvPr/>
          </p:nvSpPr>
          <p:spPr>
            <a:xfrm>
              <a:off x="5739161" y="774788"/>
              <a:ext cx="805029" cy="430887"/>
            </a:xfrm>
            <a:prstGeom prst="rect">
              <a:avLst/>
            </a:prstGeom>
            <a:noFill/>
          </p:spPr>
          <p:txBody>
            <a:bodyPr wrap="none" lIns="91440" tIns="45720" rIns="91440" bIns="45720">
              <a:spAutoFit/>
            </a:bodyPr>
            <a:lstStyle/>
            <a:p>
              <a:pPr algn="ctr"/>
              <a:r>
                <a:rPr lang="en-US" sz="2200" dirty="0">
                  <a:ln w="0"/>
                  <a:solidFill>
                    <a:schemeClr val="accent1"/>
                  </a:solidFill>
                  <a:effectLst>
                    <a:outerShdw blurRad="38100" dist="25400" dir="5400000" algn="ctr" rotWithShape="0">
                      <a:srgbClr val="6E747A">
                        <a:alpha val="43000"/>
                      </a:srgbClr>
                    </a:outerShdw>
                  </a:effectLst>
                </a:rPr>
                <a:t>VIEW</a:t>
              </a:r>
              <a:endParaRPr lang="en-US" sz="2200" b="0" cap="none" spc="0" dirty="0">
                <a:ln w="0"/>
                <a:solidFill>
                  <a:schemeClr val="accent1"/>
                </a:solidFill>
                <a:effectLst>
                  <a:outerShdw blurRad="38100" dist="25400" dir="5400000" algn="ctr" rotWithShape="0">
                    <a:srgbClr val="6E747A">
                      <a:alpha val="43000"/>
                    </a:srgbClr>
                  </a:outerShdw>
                </a:effectLst>
              </a:endParaRPr>
            </a:p>
          </p:txBody>
        </p:sp>
      </p:grpSp>
      <p:grpSp>
        <p:nvGrpSpPr>
          <p:cNvPr id="35" name="Group 34">
            <a:extLst>
              <a:ext uri="{FF2B5EF4-FFF2-40B4-BE49-F238E27FC236}">
                <a16:creationId xmlns:a16="http://schemas.microsoft.com/office/drawing/2014/main" id="{3DA9EC6F-8BC1-D64B-8220-5F27A28AEC34}"/>
              </a:ext>
            </a:extLst>
          </p:cNvPr>
          <p:cNvGrpSpPr/>
          <p:nvPr/>
        </p:nvGrpSpPr>
        <p:grpSpPr>
          <a:xfrm>
            <a:off x="2711647" y="1421853"/>
            <a:ext cx="3109290" cy="982122"/>
            <a:chOff x="2711647" y="1421853"/>
            <a:chExt cx="3109290" cy="982122"/>
          </a:xfrm>
        </p:grpSpPr>
        <p:sp>
          <p:nvSpPr>
            <p:cNvPr id="7" name="Rectangle 6">
              <a:extLst>
                <a:ext uri="{FF2B5EF4-FFF2-40B4-BE49-F238E27FC236}">
                  <a16:creationId xmlns:a16="http://schemas.microsoft.com/office/drawing/2014/main" id="{AC167C87-72F3-CE41-9AA3-FC2B89F3677C}"/>
                </a:ext>
              </a:extLst>
            </p:cNvPr>
            <p:cNvSpPr/>
            <p:nvPr/>
          </p:nvSpPr>
          <p:spPr>
            <a:xfrm>
              <a:off x="2711647" y="1421853"/>
              <a:ext cx="1708673"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CONTROLLER</a:t>
              </a:r>
              <a:endParaRPr lang="en-US" sz="2200" dirty="0"/>
            </a:p>
          </p:txBody>
        </p:sp>
        <p:sp>
          <p:nvSpPr>
            <p:cNvPr id="27" name="Rectangle 26">
              <a:extLst>
                <a:ext uri="{FF2B5EF4-FFF2-40B4-BE49-F238E27FC236}">
                  <a16:creationId xmlns:a16="http://schemas.microsoft.com/office/drawing/2014/main" id="{F3D97425-D3C4-D849-BBC7-5946254C1956}"/>
                </a:ext>
              </a:extLst>
            </p:cNvPr>
            <p:cNvSpPr/>
            <p:nvPr/>
          </p:nvSpPr>
          <p:spPr>
            <a:xfrm>
              <a:off x="2819078" y="1746750"/>
              <a:ext cx="3001859"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grpSp>
      <p:grpSp>
        <p:nvGrpSpPr>
          <p:cNvPr id="37" name="Group 36">
            <a:extLst>
              <a:ext uri="{FF2B5EF4-FFF2-40B4-BE49-F238E27FC236}">
                <a16:creationId xmlns:a16="http://schemas.microsoft.com/office/drawing/2014/main" id="{3317F8AF-31BD-744D-B979-CA77DD831009}"/>
              </a:ext>
            </a:extLst>
          </p:cNvPr>
          <p:cNvGrpSpPr/>
          <p:nvPr/>
        </p:nvGrpSpPr>
        <p:grpSpPr>
          <a:xfrm>
            <a:off x="2711647" y="2374720"/>
            <a:ext cx="3109290" cy="1002835"/>
            <a:chOff x="2711647" y="2374720"/>
            <a:chExt cx="3109290" cy="1002835"/>
          </a:xfrm>
        </p:grpSpPr>
        <p:sp>
          <p:nvSpPr>
            <p:cNvPr id="22" name="Rectangle 21">
              <a:extLst>
                <a:ext uri="{FF2B5EF4-FFF2-40B4-BE49-F238E27FC236}">
                  <a16:creationId xmlns:a16="http://schemas.microsoft.com/office/drawing/2014/main" id="{ABA5F1B3-0949-4749-AE2D-66EEF8125219}"/>
                </a:ext>
              </a:extLst>
            </p:cNvPr>
            <p:cNvSpPr/>
            <p:nvPr/>
          </p:nvSpPr>
          <p:spPr>
            <a:xfrm>
              <a:off x="2711647" y="2374720"/>
              <a:ext cx="1042273"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MODEL</a:t>
              </a:r>
              <a:endParaRPr lang="en-US" sz="2200" dirty="0"/>
            </a:p>
          </p:txBody>
        </p:sp>
        <p:sp>
          <p:nvSpPr>
            <p:cNvPr id="28" name="Rectangle 27">
              <a:extLst>
                <a:ext uri="{FF2B5EF4-FFF2-40B4-BE49-F238E27FC236}">
                  <a16:creationId xmlns:a16="http://schemas.microsoft.com/office/drawing/2014/main" id="{18FB972A-B9AA-3941-8C76-3F47C8795301}"/>
                </a:ext>
              </a:extLst>
            </p:cNvPr>
            <p:cNvSpPr/>
            <p:nvPr/>
          </p:nvSpPr>
          <p:spPr>
            <a:xfrm>
              <a:off x="2826950" y="2720330"/>
              <a:ext cx="2993987"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grpSp>
      <p:grpSp>
        <p:nvGrpSpPr>
          <p:cNvPr id="38" name="Group 37">
            <a:extLst>
              <a:ext uri="{FF2B5EF4-FFF2-40B4-BE49-F238E27FC236}">
                <a16:creationId xmlns:a16="http://schemas.microsoft.com/office/drawing/2014/main" id="{BE8CF3B2-BF36-4449-87AE-344B6351D959}"/>
              </a:ext>
            </a:extLst>
          </p:cNvPr>
          <p:cNvGrpSpPr/>
          <p:nvPr/>
        </p:nvGrpSpPr>
        <p:grpSpPr>
          <a:xfrm>
            <a:off x="2711647" y="3775427"/>
            <a:ext cx="3109290" cy="1005767"/>
            <a:chOff x="2711647" y="3775427"/>
            <a:chExt cx="3109290" cy="1005767"/>
          </a:xfrm>
        </p:grpSpPr>
        <p:sp>
          <p:nvSpPr>
            <p:cNvPr id="23" name="Rectangle 22">
              <a:extLst>
                <a:ext uri="{FF2B5EF4-FFF2-40B4-BE49-F238E27FC236}">
                  <a16:creationId xmlns:a16="http://schemas.microsoft.com/office/drawing/2014/main" id="{01D077E4-2B8E-F146-843A-B7FC4E3C4BD9}"/>
                </a:ext>
              </a:extLst>
            </p:cNvPr>
            <p:cNvSpPr/>
            <p:nvPr/>
          </p:nvSpPr>
          <p:spPr>
            <a:xfrm>
              <a:off x="2711647" y="3775427"/>
              <a:ext cx="812145"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CORE</a:t>
              </a:r>
              <a:endParaRPr lang="en-US" sz="2200" dirty="0"/>
            </a:p>
          </p:txBody>
        </p:sp>
        <p:sp>
          <p:nvSpPr>
            <p:cNvPr id="29" name="Rectangle 28">
              <a:extLst>
                <a:ext uri="{FF2B5EF4-FFF2-40B4-BE49-F238E27FC236}">
                  <a16:creationId xmlns:a16="http://schemas.microsoft.com/office/drawing/2014/main" id="{85BD596F-D12D-C642-B7E4-ECCCE4062931}"/>
                </a:ext>
              </a:extLst>
            </p:cNvPr>
            <p:cNvSpPr/>
            <p:nvPr/>
          </p:nvSpPr>
          <p:spPr>
            <a:xfrm>
              <a:off x="2807199" y="4123969"/>
              <a:ext cx="3013738"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grpSp>
      <p:grpSp>
        <p:nvGrpSpPr>
          <p:cNvPr id="40" name="Group 39">
            <a:extLst>
              <a:ext uri="{FF2B5EF4-FFF2-40B4-BE49-F238E27FC236}">
                <a16:creationId xmlns:a16="http://schemas.microsoft.com/office/drawing/2014/main" id="{D22D885C-381E-2142-AB12-9AFF7A343422}"/>
              </a:ext>
            </a:extLst>
          </p:cNvPr>
          <p:cNvGrpSpPr/>
          <p:nvPr/>
        </p:nvGrpSpPr>
        <p:grpSpPr>
          <a:xfrm>
            <a:off x="1103368" y="1327050"/>
            <a:ext cx="6134336" cy="2957113"/>
            <a:chOff x="1156798" y="1323312"/>
            <a:chExt cx="6134336" cy="2957113"/>
          </a:xfrm>
        </p:grpSpPr>
        <p:sp>
          <p:nvSpPr>
            <p:cNvPr id="24" name="Rectangle 23">
              <a:extLst>
                <a:ext uri="{FF2B5EF4-FFF2-40B4-BE49-F238E27FC236}">
                  <a16:creationId xmlns:a16="http://schemas.microsoft.com/office/drawing/2014/main" id="{8FAE198A-1B52-FF4E-B264-0532D7C721C7}"/>
                </a:ext>
              </a:extLst>
            </p:cNvPr>
            <p:cNvSpPr/>
            <p:nvPr/>
          </p:nvSpPr>
          <p:spPr>
            <a:xfrm>
              <a:off x="1156798" y="1323312"/>
              <a:ext cx="1257075"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GENERAL</a:t>
              </a:r>
              <a:endParaRPr lang="en-US" sz="2200" dirty="0"/>
            </a:p>
          </p:txBody>
        </p:sp>
        <p:sp>
          <p:nvSpPr>
            <p:cNvPr id="25" name="Rectangle 24">
              <a:extLst>
                <a:ext uri="{FF2B5EF4-FFF2-40B4-BE49-F238E27FC236}">
                  <a16:creationId xmlns:a16="http://schemas.microsoft.com/office/drawing/2014/main" id="{08738464-2DEB-E245-83D6-672382882C86}"/>
                </a:ext>
              </a:extLst>
            </p:cNvPr>
            <p:cNvSpPr/>
            <p:nvPr/>
          </p:nvSpPr>
          <p:spPr>
            <a:xfrm>
              <a:off x="6034059" y="1323312"/>
              <a:ext cx="1257075"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GENERAL</a:t>
              </a:r>
              <a:endParaRPr lang="en-US" sz="2200" dirty="0"/>
            </a:p>
          </p:txBody>
        </p:sp>
        <p:sp>
          <p:nvSpPr>
            <p:cNvPr id="30" name="Rectangle 29">
              <a:extLst>
                <a:ext uri="{FF2B5EF4-FFF2-40B4-BE49-F238E27FC236}">
                  <a16:creationId xmlns:a16="http://schemas.microsoft.com/office/drawing/2014/main" id="{9FA82C0A-52A6-0E43-BCCB-01E3F0906641}"/>
                </a:ext>
              </a:extLst>
            </p:cNvPr>
            <p:cNvSpPr/>
            <p:nvPr/>
          </p:nvSpPr>
          <p:spPr>
            <a:xfrm>
              <a:off x="1261270" y="1657815"/>
              <a:ext cx="1152603" cy="2622610"/>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31" name="Rectangle 30">
              <a:extLst>
                <a:ext uri="{FF2B5EF4-FFF2-40B4-BE49-F238E27FC236}">
                  <a16:creationId xmlns:a16="http://schemas.microsoft.com/office/drawing/2014/main" id="{35DDE982-A6FE-DC4C-9FC4-2C2591E8E8C8}"/>
                </a:ext>
              </a:extLst>
            </p:cNvPr>
            <p:cNvSpPr/>
            <p:nvPr/>
          </p:nvSpPr>
          <p:spPr>
            <a:xfrm>
              <a:off x="6141461" y="1657815"/>
              <a:ext cx="1042273" cy="2502928"/>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grpSp>
      <p:pic>
        <p:nvPicPr>
          <p:cNvPr id="42" name="Picture 41" descr="A close up of a logo&#10;&#10;Description automatically generated">
            <a:extLst>
              <a:ext uri="{FF2B5EF4-FFF2-40B4-BE49-F238E27FC236}">
                <a16:creationId xmlns:a16="http://schemas.microsoft.com/office/drawing/2014/main" id="{85C1F560-8E63-7146-A490-260C364C47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3096166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196012" y="395175"/>
            <a:ext cx="8558011" cy="400050"/>
          </a:xfrm>
        </p:spPr>
        <p:txBody>
          <a:bodyPr>
            <a:normAutofit fontScale="92500" lnSpcReduction="20000"/>
          </a:bodyPr>
          <a:lstStyle/>
          <a:p>
            <a:pPr algn="ctr"/>
            <a:r>
              <a:rPr lang="he-IL" sz="2800" dirty="0">
                <a:solidFill>
                  <a:schemeClr val="tx2">
                    <a:lumMod val="75000"/>
                  </a:schemeClr>
                </a:solidFill>
              </a:rPr>
              <a:t>API</a:t>
            </a:r>
            <a:r>
              <a:rPr lang="en-US" sz="2800" dirty="0">
                <a:solidFill>
                  <a:schemeClr val="tx2">
                    <a:lumMod val="75000"/>
                  </a:schemeClr>
                </a:solidFill>
              </a:rPr>
              <a:t> Automation infrastructure – short overview</a:t>
            </a:r>
            <a:r>
              <a:rPr lang="he-IL" sz="2800" dirty="0">
                <a:solidFill>
                  <a:schemeClr val="tx2">
                    <a:lumMod val="75000"/>
                  </a:schemeClr>
                </a:solidFill>
              </a:rPr>
              <a:t> </a:t>
            </a:r>
            <a:endParaRPr lang="en-US" b="0" i="1" dirty="0">
              <a:solidFill>
                <a:schemeClr val="tx2">
                  <a:lumMod val="75000"/>
                </a:schemeClr>
              </a:solidFill>
            </a:endParaRPr>
          </a:p>
          <a:p>
            <a:pPr algn="ctr"/>
            <a:endParaRPr lang="en-US" sz="2775" b="0" i="1" dirty="0">
              <a:solidFill>
                <a:schemeClr val="tx2">
                  <a:lumMod val="75000"/>
                </a:schemeClr>
              </a:solidFill>
            </a:endParaRPr>
          </a:p>
        </p:txBody>
      </p:sp>
      <p:sp>
        <p:nvSpPr>
          <p:cNvPr id="13" name="TextBox 12">
            <a:extLst>
              <a:ext uri="{FF2B5EF4-FFF2-40B4-BE49-F238E27FC236}">
                <a16:creationId xmlns:a16="http://schemas.microsoft.com/office/drawing/2014/main" id="{5B81FE0F-8C2D-43B9-83DD-5B836010BB73}"/>
              </a:ext>
            </a:extLst>
          </p:cNvPr>
          <p:cNvSpPr txBox="1"/>
          <p:nvPr/>
        </p:nvSpPr>
        <p:spPr>
          <a:xfrm>
            <a:off x="1054948" y="4543726"/>
            <a:ext cx="2840891" cy="404085"/>
          </a:xfrm>
          <a:prstGeom prst="rect">
            <a:avLst/>
          </a:prstGeom>
          <a:noFill/>
        </p:spPr>
        <p:txBody>
          <a:bodyPr wrap="square" rtlCol="0">
            <a:spAutoFit/>
          </a:bodyPr>
          <a:lstStyle/>
          <a:p>
            <a:pPr rtl="1"/>
            <a:r>
              <a:rPr lang="he-IL" sz="1013" dirty="0">
                <a:solidFill>
                  <a:schemeClr val="bg1"/>
                </a:solidFill>
                <a:latin typeface="Farah" pitchFamily="2" charset="-78"/>
                <a:cs typeface="Farah" pitchFamily="2" charset="-78"/>
              </a:rPr>
              <a:t>Y</a:t>
            </a:r>
            <a:r>
              <a:rPr lang="en-US" sz="1013" dirty="0">
                <a:solidFill>
                  <a:schemeClr val="bg1"/>
                </a:solidFill>
                <a:latin typeface="Farah" pitchFamily="2" charset="-78"/>
                <a:cs typeface="Farah" pitchFamily="2" charset="-78"/>
              </a:rPr>
              <a:t>ossi Rosenberg </a:t>
            </a:r>
          </a:p>
          <a:p>
            <a:pPr rtl="1"/>
            <a:r>
              <a:rPr lang="en-US" sz="1013" b="1" dirty="0">
                <a:solidFill>
                  <a:schemeClr val="bg1"/>
                </a:solidFill>
                <a:latin typeface="Farah" pitchFamily="2" charset="-78"/>
                <a:cs typeface="Farah" pitchFamily="2" charset="-78"/>
              </a:rPr>
              <a:t>Gett</a:t>
            </a:r>
          </a:p>
        </p:txBody>
      </p:sp>
      <p:pic>
        <p:nvPicPr>
          <p:cNvPr id="41" name="Picture 40">
            <a:extLst>
              <a:ext uri="{FF2B5EF4-FFF2-40B4-BE49-F238E27FC236}">
                <a16:creationId xmlns:a16="http://schemas.microsoft.com/office/drawing/2014/main" id="{1AA7E4B4-EC99-4667-9589-DEC0746CDB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3415" y="395175"/>
            <a:ext cx="7634867" cy="5024317"/>
          </a:xfrm>
          <a:prstGeom prst="rect">
            <a:avLst/>
          </a:prstGeom>
        </p:spPr>
      </p:pic>
      <p:grpSp>
        <p:nvGrpSpPr>
          <p:cNvPr id="19" name="Group 18">
            <a:extLst>
              <a:ext uri="{FF2B5EF4-FFF2-40B4-BE49-F238E27FC236}">
                <a16:creationId xmlns:a16="http://schemas.microsoft.com/office/drawing/2014/main" id="{2E91084D-919E-BC48-B90B-379F0765F65C}"/>
              </a:ext>
            </a:extLst>
          </p:cNvPr>
          <p:cNvGrpSpPr/>
          <p:nvPr/>
        </p:nvGrpSpPr>
        <p:grpSpPr>
          <a:xfrm>
            <a:off x="2819078" y="749426"/>
            <a:ext cx="3951775" cy="745462"/>
            <a:chOff x="2819078" y="749426"/>
            <a:chExt cx="3951775" cy="745462"/>
          </a:xfrm>
        </p:grpSpPr>
        <p:sp>
          <p:nvSpPr>
            <p:cNvPr id="20" name="Rectangle 19">
              <a:extLst>
                <a:ext uri="{FF2B5EF4-FFF2-40B4-BE49-F238E27FC236}">
                  <a16:creationId xmlns:a16="http://schemas.microsoft.com/office/drawing/2014/main" id="{FF6F9734-3DFA-BE4D-93A6-CE994E21DE47}"/>
                </a:ext>
              </a:extLst>
            </p:cNvPr>
            <p:cNvSpPr/>
            <p:nvPr/>
          </p:nvSpPr>
          <p:spPr>
            <a:xfrm>
              <a:off x="2819078" y="837663"/>
              <a:ext cx="3172843"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21" name="Rectangle 20">
              <a:extLst>
                <a:ext uri="{FF2B5EF4-FFF2-40B4-BE49-F238E27FC236}">
                  <a16:creationId xmlns:a16="http://schemas.microsoft.com/office/drawing/2014/main" id="{7549C071-B628-4146-91E1-69341010EFEE}"/>
                </a:ext>
              </a:extLst>
            </p:cNvPr>
            <p:cNvSpPr/>
            <p:nvPr/>
          </p:nvSpPr>
          <p:spPr>
            <a:xfrm>
              <a:off x="5965824" y="749426"/>
              <a:ext cx="805029" cy="430887"/>
            </a:xfrm>
            <a:prstGeom prst="rect">
              <a:avLst/>
            </a:prstGeom>
            <a:noFill/>
          </p:spPr>
          <p:txBody>
            <a:bodyPr wrap="none" lIns="91440" tIns="45720" rIns="91440" bIns="45720">
              <a:spAutoFit/>
            </a:bodyPr>
            <a:lstStyle/>
            <a:p>
              <a:pPr algn="ctr"/>
              <a:r>
                <a:rPr lang="en-US" sz="2200" dirty="0">
                  <a:ln w="0"/>
                  <a:solidFill>
                    <a:schemeClr val="accent1"/>
                  </a:solidFill>
                  <a:effectLst>
                    <a:outerShdw blurRad="38100" dist="25400" dir="5400000" algn="ctr" rotWithShape="0">
                      <a:srgbClr val="6E747A">
                        <a:alpha val="43000"/>
                      </a:srgbClr>
                    </a:outerShdw>
                  </a:effectLst>
                </a:rPr>
                <a:t>VIEW</a:t>
              </a:r>
              <a:endParaRPr lang="en-US" sz="2200" b="0" cap="none" spc="0" dirty="0">
                <a:ln w="0"/>
                <a:solidFill>
                  <a:schemeClr val="accent1"/>
                </a:solidFill>
                <a:effectLst>
                  <a:outerShdw blurRad="38100" dist="25400" dir="5400000" algn="ctr" rotWithShape="0">
                    <a:srgbClr val="6E747A">
                      <a:alpha val="43000"/>
                    </a:srgbClr>
                  </a:outerShdw>
                </a:effectLst>
              </a:endParaRPr>
            </a:p>
          </p:txBody>
        </p:sp>
      </p:grpSp>
      <p:grpSp>
        <p:nvGrpSpPr>
          <p:cNvPr id="22" name="Group 21">
            <a:extLst>
              <a:ext uri="{FF2B5EF4-FFF2-40B4-BE49-F238E27FC236}">
                <a16:creationId xmlns:a16="http://schemas.microsoft.com/office/drawing/2014/main" id="{B498BF0F-B1FF-9047-9D85-8544995C3DCB}"/>
              </a:ext>
            </a:extLst>
          </p:cNvPr>
          <p:cNvGrpSpPr/>
          <p:nvPr/>
        </p:nvGrpSpPr>
        <p:grpSpPr>
          <a:xfrm>
            <a:off x="2711647" y="1538299"/>
            <a:ext cx="3280275" cy="982122"/>
            <a:chOff x="2711647" y="1421853"/>
            <a:chExt cx="3280275" cy="982122"/>
          </a:xfrm>
        </p:grpSpPr>
        <p:sp>
          <p:nvSpPr>
            <p:cNvPr id="23" name="Rectangle 22">
              <a:extLst>
                <a:ext uri="{FF2B5EF4-FFF2-40B4-BE49-F238E27FC236}">
                  <a16:creationId xmlns:a16="http://schemas.microsoft.com/office/drawing/2014/main" id="{093DB84B-AD26-7740-A43D-8585083B9D8A}"/>
                </a:ext>
              </a:extLst>
            </p:cNvPr>
            <p:cNvSpPr/>
            <p:nvPr/>
          </p:nvSpPr>
          <p:spPr>
            <a:xfrm>
              <a:off x="2711647" y="1421853"/>
              <a:ext cx="1708673"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CONTROLLER</a:t>
              </a:r>
              <a:endParaRPr lang="en-US" sz="2200" dirty="0"/>
            </a:p>
          </p:txBody>
        </p:sp>
        <p:sp>
          <p:nvSpPr>
            <p:cNvPr id="24" name="Rectangle 23">
              <a:extLst>
                <a:ext uri="{FF2B5EF4-FFF2-40B4-BE49-F238E27FC236}">
                  <a16:creationId xmlns:a16="http://schemas.microsoft.com/office/drawing/2014/main" id="{EC678E1F-CD89-1A40-9566-7BC0F641E338}"/>
                </a:ext>
              </a:extLst>
            </p:cNvPr>
            <p:cNvSpPr/>
            <p:nvPr/>
          </p:nvSpPr>
          <p:spPr>
            <a:xfrm>
              <a:off x="2819078" y="1746750"/>
              <a:ext cx="3172844"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grpSp>
      <p:grpSp>
        <p:nvGrpSpPr>
          <p:cNvPr id="28" name="Group 27">
            <a:extLst>
              <a:ext uri="{FF2B5EF4-FFF2-40B4-BE49-F238E27FC236}">
                <a16:creationId xmlns:a16="http://schemas.microsoft.com/office/drawing/2014/main" id="{4BB2E0AE-41CF-224F-BF4E-5E003202A7F7}"/>
              </a:ext>
            </a:extLst>
          </p:cNvPr>
          <p:cNvGrpSpPr/>
          <p:nvPr/>
        </p:nvGrpSpPr>
        <p:grpSpPr>
          <a:xfrm>
            <a:off x="2711647" y="2672897"/>
            <a:ext cx="3288146" cy="1002835"/>
            <a:chOff x="2711647" y="2374720"/>
            <a:chExt cx="3288146" cy="1002835"/>
          </a:xfrm>
        </p:grpSpPr>
        <p:sp>
          <p:nvSpPr>
            <p:cNvPr id="29" name="Rectangle 28">
              <a:extLst>
                <a:ext uri="{FF2B5EF4-FFF2-40B4-BE49-F238E27FC236}">
                  <a16:creationId xmlns:a16="http://schemas.microsoft.com/office/drawing/2014/main" id="{4B0F5434-8BF2-1D41-9C5B-72395A7202B1}"/>
                </a:ext>
              </a:extLst>
            </p:cNvPr>
            <p:cNvSpPr/>
            <p:nvPr/>
          </p:nvSpPr>
          <p:spPr>
            <a:xfrm>
              <a:off x="2711647" y="2374720"/>
              <a:ext cx="1042273"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MODEL</a:t>
              </a:r>
              <a:endParaRPr lang="en-US" sz="2200" dirty="0"/>
            </a:p>
          </p:txBody>
        </p:sp>
        <p:sp>
          <p:nvSpPr>
            <p:cNvPr id="30" name="Rectangle 29">
              <a:extLst>
                <a:ext uri="{FF2B5EF4-FFF2-40B4-BE49-F238E27FC236}">
                  <a16:creationId xmlns:a16="http://schemas.microsoft.com/office/drawing/2014/main" id="{9195B3C1-A524-524E-BA02-871096818571}"/>
                </a:ext>
              </a:extLst>
            </p:cNvPr>
            <p:cNvSpPr/>
            <p:nvPr/>
          </p:nvSpPr>
          <p:spPr>
            <a:xfrm>
              <a:off x="2826950" y="2720330"/>
              <a:ext cx="3172843" cy="657225"/>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0" eaLnBrk="1" latinLnBrk="0" hangingPunct="1"/>
              <a:endParaRPr lang="en-US" dirty="0"/>
            </a:p>
          </p:txBody>
        </p:sp>
      </p:grpSp>
      <p:grpSp>
        <p:nvGrpSpPr>
          <p:cNvPr id="31" name="Group 30">
            <a:extLst>
              <a:ext uri="{FF2B5EF4-FFF2-40B4-BE49-F238E27FC236}">
                <a16:creationId xmlns:a16="http://schemas.microsoft.com/office/drawing/2014/main" id="{CB9F61DD-7D4F-5E48-8C7F-0BE917C293BE}"/>
              </a:ext>
            </a:extLst>
          </p:cNvPr>
          <p:cNvGrpSpPr/>
          <p:nvPr/>
        </p:nvGrpSpPr>
        <p:grpSpPr>
          <a:xfrm>
            <a:off x="2711647" y="3775427"/>
            <a:ext cx="3268394" cy="1102530"/>
            <a:chOff x="2711647" y="3775427"/>
            <a:chExt cx="3268394" cy="1102530"/>
          </a:xfrm>
        </p:grpSpPr>
        <p:sp>
          <p:nvSpPr>
            <p:cNvPr id="32" name="Rectangle 31">
              <a:extLst>
                <a:ext uri="{FF2B5EF4-FFF2-40B4-BE49-F238E27FC236}">
                  <a16:creationId xmlns:a16="http://schemas.microsoft.com/office/drawing/2014/main" id="{E98C862D-607F-F94D-8B3F-9DF80975444D}"/>
                </a:ext>
              </a:extLst>
            </p:cNvPr>
            <p:cNvSpPr/>
            <p:nvPr/>
          </p:nvSpPr>
          <p:spPr>
            <a:xfrm>
              <a:off x="2711647" y="3775427"/>
              <a:ext cx="812145"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CORE</a:t>
              </a:r>
              <a:endParaRPr lang="en-US" sz="2200" dirty="0"/>
            </a:p>
          </p:txBody>
        </p:sp>
        <p:sp>
          <p:nvSpPr>
            <p:cNvPr id="33" name="Rectangle 32">
              <a:extLst>
                <a:ext uri="{FF2B5EF4-FFF2-40B4-BE49-F238E27FC236}">
                  <a16:creationId xmlns:a16="http://schemas.microsoft.com/office/drawing/2014/main" id="{70012A5C-5152-7D48-8738-E50D7A7324D9}"/>
                </a:ext>
              </a:extLst>
            </p:cNvPr>
            <p:cNvSpPr/>
            <p:nvPr/>
          </p:nvSpPr>
          <p:spPr>
            <a:xfrm>
              <a:off x="2807198" y="4123969"/>
              <a:ext cx="3172843" cy="753988"/>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grpSp>
      <p:grpSp>
        <p:nvGrpSpPr>
          <p:cNvPr id="37" name="Group 36">
            <a:extLst>
              <a:ext uri="{FF2B5EF4-FFF2-40B4-BE49-F238E27FC236}">
                <a16:creationId xmlns:a16="http://schemas.microsoft.com/office/drawing/2014/main" id="{E40E70D7-8E4B-564B-9A7B-10BCB27FEB07}"/>
              </a:ext>
            </a:extLst>
          </p:cNvPr>
          <p:cNvGrpSpPr/>
          <p:nvPr/>
        </p:nvGrpSpPr>
        <p:grpSpPr>
          <a:xfrm>
            <a:off x="1392006" y="1336044"/>
            <a:ext cx="6126006" cy="3050854"/>
            <a:chOff x="1445436" y="1332306"/>
            <a:chExt cx="6126006" cy="3050854"/>
          </a:xfrm>
        </p:grpSpPr>
        <p:sp>
          <p:nvSpPr>
            <p:cNvPr id="38" name="Rectangle 37">
              <a:extLst>
                <a:ext uri="{FF2B5EF4-FFF2-40B4-BE49-F238E27FC236}">
                  <a16:creationId xmlns:a16="http://schemas.microsoft.com/office/drawing/2014/main" id="{59298FB1-FA85-CB42-AED0-1CC295485F4A}"/>
                </a:ext>
              </a:extLst>
            </p:cNvPr>
            <p:cNvSpPr/>
            <p:nvPr/>
          </p:nvSpPr>
          <p:spPr>
            <a:xfrm>
              <a:off x="1445436" y="1388278"/>
              <a:ext cx="1257075"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GENERAL</a:t>
              </a:r>
              <a:endParaRPr lang="en-US" sz="2200" dirty="0"/>
            </a:p>
          </p:txBody>
        </p:sp>
        <p:sp>
          <p:nvSpPr>
            <p:cNvPr id="39" name="Rectangle 38">
              <a:extLst>
                <a:ext uri="{FF2B5EF4-FFF2-40B4-BE49-F238E27FC236}">
                  <a16:creationId xmlns:a16="http://schemas.microsoft.com/office/drawing/2014/main" id="{260B8738-3006-3A48-B46E-2AAAE9425FC9}"/>
                </a:ext>
              </a:extLst>
            </p:cNvPr>
            <p:cNvSpPr/>
            <p:nvPr/>
          </p:nvSpPr>
          <p:spPr>
            <a:xfrm>
              <a:off x="6314367" y="1332306"/>
              <a:ext cx="1257075" cy="430887"/>
            </a:xfrm>
            <a:prstGeom prst="rect">
              <a:avLst/>
            </a:prstGeom>
          </p:spPr>
          <p:txBody>
            <a:bodyPr wrap="none">
              <a:spAutoFit/>
            </a:bodyPr>
            <a:lstStyle/>
            <a:p>
              <a:r>
                <a:rPr lang="en-US" sz="2200" dirty="0">
                  <a:ln w="0"/>
                  <a:solidFill>
                    <a:schemeClr val="accent1"/>
                  </a:solidFill>
                  <a:effectLst>
                    <a:outerShdw blurRad="38100" dist="25400" dir="5400000" algn="ctr" rotWithShape="0">
                      <a:srgbClr val="6E747A">
                        <a:alpha val="43000"/>
                      </a:srgbClr>
                    </a:outerShdw>
                  </a:effectLst>
                </a:rPr>
                <a:t>GENERAL</a:t>
              </a:r>
              <a:endParaRPr lang="en-US" sz="2200" dirty="0"/>
            </a:p>
          </p:txBody>
        </p:sp>
        <p:sp>
          <p:nvSpPr>
            <p:cNvPr id="40" name="Rectangle 39">
              <a:extLst>
                <a:ext uri="{FF2B5EF4-FFF2-40B4-BE49-F238E27FC236}">
                  <a16:creationId xmlns:a16="http://schemas.microsoft.com/office/drawing/2014/main" id="{4E363908-9E8C-F04E-95F7-93905D5951AF}"/>
                </a:ext>
              </a:extLst>
            </p:cNvPr>
            <p:cNvSpPr/>
            <p:nvPr/>
          </p:nvSpPr>
          <p:spPr>
            <a:xfrm>
              <a:off x="1573517" y="1760550"/>
              <a:ext cx="1152603" cy="2622610"/>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sp>
          <p:nvSpPr>
            <p:cNvPr id="42" name="Rectangle 41">
              <a:extLst>
                <a:ext uri="{FF2B5EF4-FFF2-40B4-BE49-F238E27FC236}">
                  <a16:creationId xmlns:a16="http://schemas.microsoft.com/office/drawing/2014/main" id="{FA0ADE7D-A8A7-CE44-9FAB-B36C3DB248D0}"/>
                </a:ext>
              </a:extLst>
            </p:cNvPr>
            <p:cNvSpPr/>
            <p:nvPr/>
          </p:nvSpPr>
          <p:spPr>
            <a:xfrm>
              <a:off x="6421769" y="1710561"/>
              <a:ext cx="1042273" cy="2502928"/>
            </a:xfrm>
            <a:prstGeom prst="rect">
              <a:avLst/>
            </a:prstGeom>
            <a:solidFill>
              <a:srgbClr val="FF0500">
                <a:alpha val="13000"/>
              </a:srgbClr>
            </a:solidFill>
            <a:ln>
              <a:solidFill>
                <a:srgbClr val="1C32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457200" rtl="1" eaLnBrk="1" latinLnBrk="0" hangingPunct="1"/>
              <a:endParaRPr lang="en-US" dirty="0"/>
            </a:p>
          </p:txBody>
        </p:sp>
      </p:grpSp>
      <p:sp>
        <p:nvSpPr>
          <p:cNvPr id="43" name="TextBox 42">
            <a:extLst>
              <a:ext uri="{FF2B5EF4-FFF2-40B4-BE49-F238E27FC236}">
                <a16:creationId xmlns:a16="http://schemas.microsoft.com/office/drawing/2014/main" id="{B594D557-4A7F-0942-96CA-101276F0535E}"/>
              </a:ext>
            </a:extLst>
          </p:cNvPr>
          <p:cNvSpPr txBox="1"/>
          <p:nvPr/>
        </p:nvSpPr>
        <p:spPr>
          <a:xfrm>
            <a:off x="6081132" y="1128758"/>
            <a:ext cx="2228787" cy="338554"/>
          </a:xfrm>
          <a:prstGeom prst="rect">
            <a:avLst/>
          </a:prstGeom>
          <a:noFill/>
        </p:spPr>
        <p:txBody>
          <a:bodyPr wrap="square" rtlCol="0">
            <a:spAutoFit/>
          </a:bodyPr>
          <a:lstStyle/>
          <a:p>
            <a:pPr marL="0" algn="r" defTabSz="457200" rtl="1" eaLnBrk="1" latinLnBrk="0" hangingPunct="1"/>
            <a:r>
              <a:rPr lang="he-IL" sz="1600" dirty="0" err="1">
                <a:solidFill>
                  <a:srgbClr val="FF0000"/>
                </a:solidFill>
                <a:latin typeface="Segoe Print" panose="02000800000000000000" pitchFamily="2" charset="0"/>
              </a:rPr>
              <a:t>W</a:t>
            </a:r>
            <a:r>
              <a:rPr lang="en-US" sz="1600" dirty="0">
                <a:solidFill>
                  <a:srgbClr val="FF0000"/>
                </a:solidFill>
                <a:latin typeface="Segoe Print" panose="02000800000000000000" pitchFamily="2" charset="0"/>
              </a:rPr>
              <a:t>hat’s wrong here?</a:t>
            </a:r>
          </a:p>
        </p:txBody>
      </p:sp>
      <p:pic>
        <p:nvPicPr>
          <p:cNvPr id="44" name="Picture 43" descr="A close up of a logo&#10;&#10;Description automatically generated">
            <a:extLst>
              <a:ext uri="{FF2B5EF4-FFF2-40B4-BE49-F238E27FC236}">
                <a16:creationId xmlns:a16="http://schemas.microsoft.com/office/drawing/2014/main" id="{E3B1954F-F6D7-384C-BE8E-2E7C935743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367857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292994" y="294676"/>
            <a:ext cx="8558011" cy="400050"/>
          </a:xfrm>
        </p:spPr>
        <p:txBody>
          <a:bodyPr>
            <a:normAutofit fontScale="85000" lnSpcReduction="20000"/>
          </a:bodyPr>
          <a:lstStyle/>
          <a:p>
            <a:pPr algn="ctr"/>
            <a:r>
              <a:rPr lang="en-US" sz="3000" dirty="0">
                <a:solidFill>
                  <a:schemeClr val="tx2">
                    <a:lumMod val="75000"/>
                  </a:schemeClr>
                </a:solidFill>
              </a:rPr>
              <a:t>UI INFRASTRCTURE EXAMPLE </a:t>
            </a:r>
            <a:r>
              <a:rPr lang="en-US" sz="3000" b="0" i="1" dirty="0">
                <a:solidFill>
                  <a:schemeClr val="tx2">
                    <a:lumMod val="75000"/>
                  </a:schemeClr>
                </a:solidFill>
              </a:rPr>
              <a:t>(BDD</a:t>
            </a:r>
            <a:r>
              <a:rPr lang="he-IL" sz="3000" b="0" i="1" dirty="0">
                <a:solidFill>
                  <a:schemeClr val="tx2">
                    <a:lumMod val="75000"/>
                  </a:schemeClr>
                </a:solidFill>
              </a:rPr>
              <a:t> </a:t>
            </a:r>
            <a:r>
              <a:rPr lang="en-US" sz="3000" b="0" i="1" dirty="0">
                <a:solidFill>
                  <a:schemeClr val="tx2">
                    <a:lumMod val="75000"/>
                  </a:schemeClr>
                </a:solidFill>
              </a:rPr>
              <a:t>based)</a:t>
            </a:r>
            <a:endParaRPr lang="en-US" sz="2775" b="0" i="1" dirty="0">
              <a:solidFill>
                <a:schemeClr val="tx2">
                  <a:lumMod val="75000"/>
                </a:schemeClr>
              </a:solidFill>
            </a:endParaRPr>
          </a:p>
        </p:txBody>
      </p:sp>
      <p:sp>
        <p:nvSpPr>
          <p:cNvPr id="12" name="TextBox 11">
            <a:extLst>
              <a:ext uri="{FF2B5EF4-FFF2-40B4-BE49-F238E27FC236}">
                <a16:creationId xmlns:a16="http://schemas.microsoft.com/office/drawing/2014/main" id="{ED2ACA1B-C7CA-4C2C-9EF7-80A9A80BCFCA}"/>
              </a:ext>
            </a:extLst>
          </p:cNvPr>
          <p:cNvSpPr txBox="1"/>
          <p:nvPr/>
        </p:nvSpPr>
        <p:spPr>
          <a:xfrm>
            <a:off x="5114611" y="4643421"/>
            <a:ext cx="3945677" cy="346249"/>
          </a:xfrm>
          <a:prstGeom prst="rect">
            <a:avLst/>
          </a:prstGeom>
          <a:noFill/>
        </p:spPr>
        <p:txBody>
          <a:bodyPr wrap="square" rtlCol="0">
            <a:spAutoFit/>
          </a:bodyPr>
          <a:lstStyle/>
          <a:p>
            <a:r>
              <a:rPr lang="fr" sz="1650" dirty="0">
                <a:solidFill>
                  <a:schemeClr val="bg1"/>
                </a:solidFill>
                <a:latin typeface="Montserrat" panose="00000500000000000000"/>
                <a:cs typeface="Ravie" panose="020F0502020204030204" pitchFamily="34" charset="0"/>
              </a:rPr>
              <a:t>Automation infrastructures do dont’s</a:t>
            </a:r>
            <a:endParaRPr lang="en-US" sz="1650" dirty="0">
              <a:solidFill>
                <a:schemeClr val="bg1"/>
              </a:solidFill>
              <a:latin typeface="Montserrat" panose="00000500000000000000"/>
            </a:endParaRPr>
          </a:p>
        </p:txBody>
      </p:sp>
      <p:sp>
        <p:nvSpPr>
          <p:cNvPr id="13" name="TextBox 12">
            <a:extLst>
              <a:ext uri="{FF2B5EF4-FFF2-40B4-BE49-F238E27FC236}">
                <a16:creationId xmlns:a16="http://schemas.microsoft.com/office/drawing/2014/main" id="{5B81FE0F-8C2D-43B9-83DD-5B836010BB73}"/>
              </a:ext>
            </a:extLst>
          </p:cNvPr>
          <p:cNvSpPr txBox="1"/>
          <p:nvPr/>
        </p:nvSpPr>
        <p:spPr>
          <a:xfrm>
            <a:off x="1054948" y="4543726"/>
            <a:ext cx="2840891" cy="404085"/>
          </a:xfrm>
          <a:prstGeom prst="rect">
            <a:avLst/>
          </a:prstGeom>
          <a:noFill/>
        </p:spPr>
        <p:txBody>
          <a:bodyPr wrap="square" rtlCol="0">
            <a:spAutoFit/>
          </a:bodyPr>
          <a:lstStyle/>
          <a:p>
            <a:pPr rtl="1"/>
            <a:r>
              <a:rPr lang="en-US" sz="1013" dirty="0">
                <a:solidFill>
                  <a:schemeClr val="bg1"/>
                </a:solidFill>
                <a:latin typeface="Farah" pitchFamily="2" charset="-78"/>
                <a:cs typeface="Farah" pitchFamily="2" charset="-78"/>
              </a:rPr>
              <a:t>s </a:t>
            </a:r>
          </a:p>
          <a:p>
            <a:pPr rtl="1"/>
            <a:r>
              <a:rPr lang="en-US" sz="1013" b="1" dirty="0">
                <a:solidFill>
                  <a:schemeClr val="bg1"/>
                </a:solidFill>
                <a:latin typeface="Farah" pitchFamily="2" charset="-78"/>
                <a:cs typeface="Farah" pitchFamily="2" charset="-78"/>
              </a:rPr>
              <a:t>et</a:t>
            </a:r>
          </a:p>
        </p:txBody>
      </p:sp>
      <p:pic>
        <p:nvPicPr>
          <p:cNvPr id="10" name="Picture 9">
            <a:extLst>
              <a:ext uri="{FF2B5EF4-FFF2-40B4-BE49-F238E27FC236}">
                <a16:creationId xmlns:a16="http://schemas.microsoft.com/office/drawing/2014/main" id="{53E51F14-6CB9-479B-8789-77EA311C9B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2156" y="694726"/>
            <a:ext cx="5798634" cy="3948695"/>
          </a:xfrm>
          <a:prstGeom prst="rect">
            <a:avLst/>
          </a:prstGeom>
        </p:spPr>
      </p:pic>
      <p:sp>
        <p:nvSpPr>
          <p:cNvPr id="2" name="TextBox 1">
            <a:extLst>
              <a:ext uri="{FF2B5EF4-FFF2-40B4-BE49-F238E27FC236}">
                <a16:creationId xmlns:a16="http://schemas.microsoft.com/office/drawing/2014/main" id="{FDA36EB0-577F-5C48-92E7-52E1D19AE985}"/>
              </a:ext>
            </a:extLst>
          </p:cNvPr>
          <p:cNvSpPr txBox="1"/>
          <p:nvPr/>
        </p:nvSpPr>
        <p:spPr>
          <a:xfrm>
            <a:off x="202658" y="4130495"/>
            <a:ext cx="2840891" cy="338554"/>
          </a:xfrm>
          <a:prstGeom prst="rect">
            <a:avLst/>
          </a:prstGeom>
          <a:noFill/>
        </p:spPr>
        <p:txBody>
          <a:bodyPr wrap="square" rtlCol="0">
            <a:spAutoFit/>
          </a:bodyPr>
          <a:lstStyle/>
          <a:p>
            <a:pPr marL="0" algn="r" defTabSz="457200" rtl="1" eaLnBrk="1" latinLnBrk="0" hangingPunct="1"/>
            <a:r>
              <a:rPr lang="en-US" sz="1600" dirty="0">
                <a:solidFill>
                  <a:srgbClr val="FF0000"/>
                </a:solidFill>
                <a:latin typeface="Segoe Print" panose="02000800000000000000" pitchFamily="2" charset="0"/>
              </a:rPr>
              <a:t>And </a:t>
            </a:r>
            <a:r>
              <a:rPr lang="he-IL" sz="1600" dirty="0" err="1">
                <a:solidFill>
                  <a:srgbClr val="FF0000"/>
                </a:solidFill>
                <a:latin typeface="Segoe Print" panose="02000800000000000000" pitchFamily="2" charset="0"/>
              </a:rPr>
              <a:t>W</a:t>
            </a:r>
            <a:r>
              <a:rPr lang="en-US" sz="1600" dirty="0">
                <a:solidFill>
                  <a:srgbClr val="FF0000"/>
                </a:solidFill>
                <a:latin typeface="Segoe Print" panose="02000800000000000000" pitchFamily="2" charset="0"/>
              </a:rPr>
              <a:t>hat’s wrong here?</a:t>
            </a:r>
          </a:p>
        </p:txBody>
      </p:sp>
      <p:pic>
        <p:nvPicPr>
          <p:cNvPr id="15" name="Picture 14" descr="A close up of a logo&#10;&#10;Description automatically generated">
            <a:extLst>
              <a:ext uri="{FF2B5EF4-FFF2-40B4-BE49-F238E27FC236}">
                <a16:creationId xmlns:a16="http://schemas.microsoft.com/office/drawing/2014/main" id="{D09D31AD-EACD-F449-9EF8-F1F97869EE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2366638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DE8B27-4109-43CC-BC3E-E9361CE2B0C9}"/>
              </a:ext>
            </a:extLst>
          </p:cNvPr>
          <p:cNvSpPr>
            <a:spLocks noGrp="1"/>
          </p:cNvSpPr>
          <p:nvPr>
            <p:ph type="body" sz="quarter" idx="10"/>
          </p:nvPr>
        </p:nvSpPr>
        <p:spPr>
          <a:xfrm>
            <a:off x="888643" y="992765"/>
            <a:ext cx="6996925" cy="400050"/>
          </a:xfrm>
        </p:spPr>
        <p:txBody>
          <a:bodyPr>
            <a:normAutofit fontScale="85000" lnSpcReduction="20000"/>
          </a:bodyPr>
          <a:lstStyle/>
          <a:p>
            <a:pPr algn="ctr"/>
            <a:r>
              <a:rPr lang="en-US" sz="3000" dirty="0">
                <a:solidFill>
                  <a:schemeClr val="tx2">
                    <a:lumMod val="75000"/>
                  </a:schemeClr>
                </a:solidFill>
              </a:rPr>
              <a:t>MVC – C - G</a:t>
            </a:r>
            <a:endParaRPr lang="en-US" sz="2775" dirty="0">
              <a:solidFill>
                <a:schemeClr val="tx2">
                  <a:lumMod val="75000"/>
                </a:schemeClr>
              </a:solidFill>
            </a:endParaRPr>
          </a:p>
        </p:txBody>
      </p:sp>
      <p:sp>
        <p:nvSpPr>
          <p:cNvPr id="5" name="Text Placeholder 4">
            <a:extLst>
              <a:ext uri="{FF2B5EF4-FFF2-40B4-BE49-F238E27FC236}">
                <a16:creationId xmlns:a16="http://schemas.microsoft.com/office/drawing/2014/main" id="{E3D6B3BC-5737-450D-B8CA-00C16DB880D0}"/>
              </a:ext>
            </a:extLst>
          </p:cNvPr>
          <p:cNvSpPr>
            <a:spLocks noGrp="1"/>
          </p:cNvSpPr>
          <p:nvPr>
            <p:ph type="body" sz="quarter" idx="11"/>
          </p:nvPr>
        </p:nvSpPr>
        <p:spPr>
          <a:xfrm>
            <a:off x="577167" y="1628042"/>
            <a:ext cx="7970348" cy="611022"/>
          </a:xfrm>
        </p:spPr>
        <p:txBody>
          <a:bodyPr>
            <a:noAutofit/>
          </a:bodyPr>
          <a:lstStyle/>
          <a:p>
            <a:pPr marL="257175" indent="-257175">
              <a:lnSpc>
                <a:spcPct val="150000"/>
              </a:lnSpc>
              <a:buFont typeface="Arial" panose="020B0604020202020204" pitchFamily="34" charset="0"/>
              <a:buChar char="•"/>
            </a:pPr>
            <a:r>
              <a:rPr lang="en-US" sz="1800" b="1" dirty="0">
                <a:solidFill>
                  <a:schemeClr val="tx2">
                    <a:lumMod val="60000"/>
                    <a:lumOff val="40000"/>
                  </a:schemeClr>
                </a:solidFill>
                <a:latin typeface="+mn-lt"/>
              </a:rPr>
              <a:t>Model </a:t>
            </a:r>
            <a:r>
              <a:rPr lang="en-US" sz="1800" b="1" dirty="0">
                <a:solidFill>
                  <a:schemeClr val="tx2">
                    <a:lumMod val="60000"/>
                    <a:lumOff val="40000"/>
                  </a:schemeClr>
                </a:solidFill>
              </a:rPr>
              <a:t>– The automation infrastructure “heart”.</a:t>
            </a:r>
          </a:p>
          <a:p>
            <a:pPr marL="257175" indent="-257175">
              <a:lnSpc>
                <a:spcPct val="150000"/>
              </a:lnSpc>
              <a:buFont typeface="Arial" panose="020B0604020202020204" pitchFamily="34" charset="0"/>
              <a:buChar char="•"/>
            </a:pPr>
            <a:r>
              <a:rPr lang="en-US" sz="1800" b="1" dirty="0">
                <a:solidFill>
                  <a:schemeClr val="tx2">
                    <a:lumMod val="60000"/>
                    <a:lumOff val="40000"/>
                  </a:schemeClr>
                </a:solidFill>
                <a:latin typeface="+mn-lt"/>
              </a:rPr>
              <a:t>View </a:t>
            </a:r>
            <a:r>
              <a:rPr lang="en-US" sz="1800" b="1" dirty="0">
                <a:solidFill>
                  <a:schemeClr val="tx2">
                    <a:lumMod val="60000"/>
                    <a:lumOff val="40000"/>
                  </a:schemeClr>
                </a:solidFill>
              </a:rPr>
              <a:t>– The infrastructure’s input layer.</a:t>
            </a:r>
          </a:p>
          <a:p>
            <a:pPr marL="257175" indent="-257175">
              <a:lnSpc>
                <a:spcPct val="150000"/>
              </a:lnSpc>
              <a:buFont typeface="Arial" panose="020B0604020202020204" pitchFamily="34" charset="0"/>
              <a:buChar char="•"/>
            </a:pPr>
            <a:r>
              <a:rPr lang="en-US" sz="1800" b="1" dirty="0">
                <a:solidFill>
                  <a:schemeClr val="tx2">
                    <a:lumMod val="60000"/>
                    <a:lumOff val="40000"/>
                  </a:schemeClr>
                </a:solidFill>
                <a:latin typeface="+mn-lt"/>
              </a:rPr>
              <a:t>Controller</a:t>
            </a:r>
            <a:r>
              <a:rPr lang="en-US" sz="1800" b="1" dirty="0">
                <a:solidFill>
                  <a:schemeClr val="tx2">
                    <a:lumMod val="60000"/>
                    <a:lumOff val="40000"/>
                  </a:schemeClr>
                </a:solidFill>
              </a:rPr>
              <a:t> – The “runner”, basically runs and control the whole infrastructure.</a:t>
            </a:r>
          </a:p>
          <a:p>
            <a:pPr marL="257175" indent="-257175">
              <a:lnSpc>
                <a:spcPct val="150000"/>
              </a:lnSpc>
              <a:buFont typeface="Arial" panose="020B0604020202020204" pitchFamily="34" charset="0"/>
              <a:buChar char="•"/>
            </a:pPr>
            <a:r>
              <a:rPr lang="en-US" sz="1800" b="1" dirty="0">
                <a:solidFill>
                  <a:schemeClr val="tx2">
                    <a:lumMod val="60000"/>
                    <a:lumOff val="40000"/>
                  </a:schemeClr>
                </a:solidFill>
                <a:latin typeface="+mn-lt"/>
              </a:rPr>
              <a:t>Core</a:t>
            </a:r>
            <a:r>
              <a:rPr lang="en-US" sz="1800" b="1" dirty="0">
                <a:solidFill>
                  <a:schemeClr val="tx2">
                    <a:lumMod val="60000"/>
                    <a:lumOff val="40000"/>
                  </a:schemeClr>
                </a:solidFill>
              </a:rPr>
              <a:t> – Separated from the traditional model – why?</a:t>
            </a:r>
          </a:p>
          <a:p>
            <a:pPr marL="257175" indent="-257175">
              <a:lnSpc>
                <a:spcPct val="150000"/>
              </a:lnSpc>
              <a:buFont typeface="Arial" panose="020B0604020202020204" pitchFamily="34" charset="0"/>
              <a:buChar char="•"/>
            </a:pPr>
            <a:r>
              <a:rPr lang="en-US" sz="1800" b="1" dirty="0">
                <a:solidFill>
                  <a:schemeClr val="tx2">
                    <a:lumMod val="60000"/>
                    <a:lumOff val="40000"/>
                  </a:schemeClr>
                </a:solidFill>
                <a:latin typeface="+mn-lt"/>
              </a:rPr>
              <a:t>General</a:t>
            </a:r>
            <a:r>
              <a:rPr lang="en-US" sz="1800" b="1" dirty="0">
                <a:solidFill>
                  <a:schemeClr val="tx2">
                    <a:lumMod val="60000"/>
                    <a:lumOff val="40000"/>
                  </a:schemeClr>
                </a:solidFill>
              </a:rPr>
              <a:t> – General utilities </a:t>
            </a:r>
          </a:p>
        </p:txBody>
      </p:sp>
      <p:sp>
        <p:nvSpPr>
          <p:cNvPr id="13" name="TextBox 12">
            <a:extLst>
              <a:ext uri="{FF2B5EF4-FFF2-40B4-BE49-F238E27FC236}">
                <a16:creationId xmlns:a16="http://schemas.microsoft.com/office/drawing/2014/main" id="{5B81FE0F-8C2D-43B9-83DD-5B836010BB73}"/>
              </a:ext>
            </a:extLst>
          </p:cNvPr>
          <p:cNvSpPr txBox="1"/>
          <p:nvPr/>
        </p:nvSpPr>
        <p:spPr>
          <a:xfrm>
            <a:off x="1054948" y="4543726"/>
            <a:ext cx="2840891" cy="404085"/>
          </a:xfrm>
          <a:prstGeom prst="rect">
            <a:avLst/>
          </a:prstGeom>
          <a:noFill/>
        </p:spPr>
        <p:txBody>
          <a:bodyPr wrap="square" rtlCol="0">
            <a:spAutoFit/>
          </a:bodyPr>
          <a:lstStyle/>
          <a:p>
            <a:pPr rtl="1"/>
            <a:r>
              <a:rPr lang="en-US" sz="1013" dirty="0">
                <a:solidFill>
                  <a:schemeClr val="bg1"/>
                </a:solidFill>
                <a:latin typeface="Farah" pitchFamily="2" charset="-78"/>
                <a:cs typeface="Farah" pitchFamily="2" charset="-78"/>
              </a:rPr>
              <a:t>oi Rosenberg </a:t>
            </a:r>
          </a:p>
          <a:p>
            <a:pPr rtl="1"/>
            <a:r>
              <a:rPr lang="en-US" sz="1013" b="1" dirty="0">
                <a:solidFill>
                  <a:schemeClr val="bg1"/>
                </a:solidFill>
                <a:latin typeface="Farah" pitchFamily="2" charset="-78"/>
                <a:cs typeface="Farah" pitchFamily="2" charset="-78"/>
              </a:rPr>
              <a:t>t</a:t>
            </a:r>
          </a:p>
        </p:txBody>
      </p:sp>
      <p:pic>
        <p:nvPicPr>
          <p:cNvPr id="9" name="Picture 8" descr="A close up of a logo&#10;&#10;Description automatically generated">
            <a:extLst>
              <a:ext uri="{FF2B5EF4-FFF2-40B4-BE49-F238E27FC236}">
                <a16:creationId xmlns:a16="http://schemas.microsoft.com/office/drawing/2014/main" id="{ADAD4E5F-DE03-7545-8417-B64D49AC7D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737" y="0"/>
            <a:ext cx="1571290" cy="555126"/>
          </a:xfrm>
          <a:prstGeom prst="rect">
            <a:avLst/>
          </a:prstGeom>
        </p:spPr>
      </p:pic>
    </p:spTree>
    <p:extLst>
      <p:ext uri="{BB962C8B-B14F-4D97-AF65-F5344CB8AC3E}">
        <p14:creationId xmlns:p14="http://schemas.microsoft.com/office/powerpoint/2010/main" val="3782199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TotalTime>
  <Words>888</Words>
  <Application>Microsoft Macintosh PowerPoint</Application>
  <PresentationFormat>On-screen Show (16:9)</PresentationFormat>
  <Paragraphs>191</Paragraphs>
  <Slides>27</Slides>
  <Notes>11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Calibri</vt:lpstr>
      <vt:lpstr>Calibri Light</vt:lpstr>
      <vt:lpstr>Farah</vt:lpstr>
      <vt:lpstr>Lato Light</vt:lpstr>
      <vt:lpstr>Montserrat</vt:lpstr>
      <vt:lpstr>MV Boli</vt:lpstr>
      <vt:lpstr>Segoe Print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Yossi Rosenberg</dc:creator>
  <cp:lastModifiedBy>Yossi Rosenberg</cp:lastModifiedBy>
  <cp:revision>19</cp:revision>
  <dcterms:created xsi:type="dcterms:W3CDTF">2019-03-18T16:12:28Z</dcterms:created>
  <dcterms:modified xsi:type="dcterms:W3CDTF">2019-03-23T21:09:49Z</dcterms:modified>
</cp:coreProperties>
</file>